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wdp" ContentType="image/vnd.ms-photo"/>
  <Default Extension="gif" ContentType="image/gif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48" r:id="rId1"/>
  </p:sldMasterIdLst>
  <p:notesMasterIdLst>
    <p:notesMasterId r:id="rId12"/>
  </p:notesMasterIdLst>
  <p:sldIdLst>
    <p:sldId id="256" r:id="rId2"/>
    <p:sldId id="257" r:id="rId3"/>
    <p:sldId id="303" r:id="rId4"/>
    <p:sldId id="305" r:id="rId5"/>
    <p:sldId id="307" r:id="rId6"/>
    <p:sldId id="308" r:id="rId7"/>
    <p:sldId id="306" r:id="rId8"/>
    <p:sldId id="309" r:id="rId9"/>
    <p:sldId id="304" r:id="rId10"/>
    <p:sldId id="294" r:id="rId11"/>
  </p:sldIdLst>
  <p:sldSz cx="12192000" cy="6858000"/>
  <p:notesSz cx="6858000" cy="9144000"/>
  <p:custDataLst>
    <p:tags r:id="rId1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AFDAEE"/>
    <a:srgbClr val="D74CCD"/>
    <a:srgbClr val="EDECF1"/>
    <a:srgbClr val="7E1F66"/>
    <a:srgbClr val="8F032B"/>
    <a:srgbClr val="DC46C1"/>
    <a:srgbClr val="F73960"/>
    <a:srgbClr val="FC5E3B"/>
    <a:srgbClr val="3690B3"/>
    <a:srgbClr val="CF1F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607" autoAdjust="0"/>
    <p:restoredTop sz="94660"/>
  </p:normalViewPr>
  <p:slideViewPr>
    <p:cSldViewPr snapToGrid="0">
      <p:cViewPr varScale="1">
        <p:scale>
          <a:sx n="82" d="100"/>
          <a:sy n="82" d="100"/>
        </p:scale>
        <p:origin x="600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9" d="100"/>
        <a:sy n="13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DC5566C-95BE-4838-8E6E-52D6A4A652FB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ED8AB0A-FA17-4ECD-BB4B-8398B5D5BA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78013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D8AB0A-FA17-4ECD-BB4B-8398B5D5BAE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34055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D8AB0A-FA17-4ECD-BB4B-8398B5D5BAE5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31705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ED8AB0A-FA17-4ECD-BB4B-8398B5D5BAE5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2754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726B8-C7E1-4636-B59F-D079076EE0DF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AE866-8F00-4B62-8007-C8D3FDACD2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726B8-C7E1-4636-B59F-D079076EE0DF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AE866-8F00-4B62-8007-C8D3FDACD2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726B8-C7E1-4636-B59F-D079076EE0DF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AE866-8F00-4B62-8007-C8D3FDACD2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726B8-C7E1-4636-B59F-D079076EE0DF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AE866-8F00-4B62-8007-C8D3FDACD2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726B8-C7E1-4636-B59F-D079076EE0DF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AE866-8F00-4B62-8007-C8D3FDACD2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726B8-C7E1-4636-B59F-D079076EE0DF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AE866-8F00-4B62-8007-C8D3FDACD2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726B8-C7E1-4636-B59F-D079076EE0DF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AE866-8F00-4B62-8007-C8D3FDACD256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矩形 10"/>
          <p:cNvSpPr/>
          <p:nvPr userDrawn="1"/>
        </p:nvSpPr>
        <p:spPr>
          <a:xfrm>
            <a:off x="5013068" y="4675985"/>
            <a:ext cx="775136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www.1ppt.com/moban/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www.1ppt.com/hangye/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www.1ppt.com/jieri/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www.1ppt.com/beijing/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www.1ppt.com/xiazai/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www.1ppt.com/word/              Excel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www.1ppt.com/excel/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www.1ppt.com/ziliao/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www.1ppt.com/fanwen/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www.1ppt.com/shiti/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www.1ppt.com/jiaoan/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字体下载：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www.1ppt.com/ziti/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</a:rPr>
              <a:t> </a:t>
            </a:r>
            <a:endParaRPr kumimoji="0" lang="zh-CN" altLang="en-US" sz="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726B8-C7E1-4636-B59F-D079076EE0DF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AE866-8F00-4B62-8007-C8D3FDACD2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726B8-C7E1-4636-B59F-D079076EE0DF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AE866-8F00-4B62-8007-C8D3FDACD2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726B8-C7E1-4636-B59F-D079076EE0DF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AE866-8F00-4B62-8007-C8D3FDACD2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8726B8-C7E1-4636-B59F-D079076EE0DF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2AE866-8F00-4B62-8007-C8D3FDACD2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 cstate="email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3" y="500"/>
            <a:ext cx="12191254" cy="6857500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8726B8-C7E1-4636-B59F-D079076EE0DF}" type="datetimeFigureOut">
              <a:rPr lang="zh-CN" altLang="en-US" smtClean="0"/>
              <a:t>2021/12/5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2AE866-8F00-4B62-8007-C8D3FDACD25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gif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6.png"/><Relationship Id="rId7" Type="http://schemas.openxmlformats.org/officeDocument/2006/relationships/image" Target="../media/image21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18.png"/><Relationship Id="rId4" Type="http://schemas.openxmlformats.org/officeDocument/2006/relationships/image" Target="../media/image20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microsoft.com/office/2007/relationships/hdphoto" Target="../media/hdphoto1.wdp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73847" y="0"/>
            <a:ext cx="4619043" cy="29243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15406" y="4214519"/>
            <a:ext cx="5716882" cy="18623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2398143"/>
            <a:ext cx="2986063" cy="469277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4577" y="1326820"/>
            <a:ext cx="5499069" cy="3078747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037405" y="401774"/>
            <a:ext cx="6222932" cy="451012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756340" y="3843319"/>
            <a:ext cx="4523624" cy="84741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-171741" y="-222617"/>
            <a:ext cx="5638961" cy="2234369"/>
          </a:xfrm>
          <a:prstGeom prst="rect">
            <a:avLst/>
          </a:prstGeom>
        </p:spPr>
      </p:pic>
      <p:sp>
        <p:nvSpPr>
          <p:cNvPr id="4" name="Rectangle 3"/>
          <p:cNvSpPr/>
          <p:nvPr/>
        </p:nvSpPr>
        <p:spPr>
          <a:xfrm>
            <a:off x="5290581" y="3146403"/>
            <a:ext cx="1455142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4400" i="1" u="sng" cap="none" spc="0" dirty="0" err="1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Tiết</a:t>
            </a:r>
            <a:r>
              <a:rPr lang="en-US" sz="4400" i="1" u="sng" cap="none" spc="0" dirty="0">
                <a:ln w="0"/>
                <a:solidFill>
                  <a:srgbClr val="7E1F66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1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10000">
        <p:random/>
      </p:transition>
    </mc:Choice>
    <mc:Fallback xmlns="">
      <p:transition spd="slow" advTm="10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4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5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500"/>
                            </p:stCondLst>
                            <p:childTnLst>
                              <p:par>
                                <p:cTn id="3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500"/>
                            </p:stCondLst>
                            <p:childTnLst>
                              <p:par>
                                <p:cTn id="4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280654" y="86264"/>
            <a:ext cx="952924" cy="826666"/>
            <a:chOff x="280654" y="86264"/>
            <a:chExt cx="952924" cy="826666"/>
          </a:xfrm>
        </p:grpSpPr>
        <p:pic>
          <p:nvPicPr>
            <p:cNvPr id="7" name="Picture 7" descr="18-3"/>
            <p:cNvPicPr>
              <a:picLocks noChangeAspect="1" noChangeArrowheads="1"/>
            </p:cNvPicPr>
            <p:nvPr/>
          </p:nvPicPr>
          <p:blipFill>
            <a:blip r:embed="rId4" cstate="email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80654" y="86264"/>
              <a:ext cx="901165" cy="82666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文本框 7"/>
            <p:cNvSpPr txBox="1"/>
            <p:nvPr/>
          </p:nvSpPr>
          <p:spPr>
            <a:xfrm>
              <a:off x="431322" y="176431"/>
              <a:ext cx="802256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zh-CN" altLang="en-US" sz="4000" dirty="0">
                <a:latin typeface=".VnAvant" panose="020B7200000000000000" pitchFamily="34" charset="0"/>
              </a:endParaRPr>
            </a:p>
          </p:txBody>
        </p:sp>
      </p:grpSp>
      <p:sp>
        <p:nvSpPr>
          <p:cNvPr id="6" name="椭圆 5"/>
          <p:cNvSpPr/>
          <p:nvPr/>
        </p:nvSpPr>
        <p:spPr>
          <a:xfrm>
            <a:off x="5881454" y="1117726"/>
            <a:ext cx="915987" cy="915988"/>
          </a:xfrm>
          <a:prstGeom prst="ellipse">
            <a:avLst/>
          </a:prstGeom>
          <a:solidFill>
            <a:srgbClr val="CF1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4000" dirty="0">
                <a:latin typeface=".VnAvant" panose="020B7200000000000000" pitchFamily="34" charset="0"/>
                <a:ea typeface="微软雅黑" panose="020B0503020204020204" pitchFamily="34" charset="-122"/>
              </a:rPr>
              <a:t>c</a:t>
            </a:r>
            <a:endParaRPr lang="zh-CN" altLang="en-US" sz="4000" dirty="0"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881454" y="4603876"/>
            <a:ext cx="915987" cy="915988"/>
          </a:xfrm>
          <a:prstGeom prst="ellipse">
            <a:avLst/>
          </a:prstGeom>
          <a:solidFill>
            <a:srgbClr val="FEA4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4000" dirty="0">
                <a:latin typeface=".VnAvant" panose="020B7200000000000000" pitchFamily="34" charset="0"/>
                <a:ea typeface="微软雅黑" panose="020B0503020204020204" pitchFamily="34" charset="-122"/>
              </a:rPr>
              <a:t>c</a:t>
            </a:r>
            <a:endParaRPr lang="zh-CN" altLang="en-US" sz="4000" dirty="0"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7624529" y="2860801"/>
            <a:ext cx="915987" cy="915988"/>
          </a:xfrm>
          <a:prstGeom prst="ellipse">
            <a:avLst/>
          </a:prstGeom>
          <a:solidFill>
            <a:srgbClr val="F73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4000" dirty="0">
                <a:latin typeface=".VnAvant" panose="020B7200000000000000" pitchFamily="34" charset="0"/>
                <a:ea typeface="微软雅黑" panose="020B0503020204020204" pitchFamily="34" charset="-122"/>
              </a:rPr>
              <a:t>c</a:t>
            </a:r>
            <a:endParaRPr lang="zh-CN" altLang="en-US" sz="4000" dirty="0"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138379" y="2860801"/>
            <a:ext cx="915987" cy="915988"/>
          </a:xfrm>
          <a:prstGeom prst="ellipse">
            <a:avLst/>
          </a:prstGeom>
          <a:solidFill>
            <a:srgbClr val="DB52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4000" dirty="0">
                <a:latin typeface=".VnAvant" panose="020B7200000000000000" pitchFamily="34" charset="0"/>
                <a:ea typeface="微软雅黑" panose="020B0503020204020204" pitchFamily="34" charset="-122"/>
              </a:rPr>
              <a:t>c</a:t>
            </a:r>
            <a:endParaRPr lang="zh-CN" altLang="en-US" sz="4000" dirty="0"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 rot="2700000">
            <a:off x="7118116" y="1628901"/>
            <a:ext cx="915988" cy="915988"/>
          </a:xfrm>
          <a:prstGeom prst="ellipse">
            <a:avLst/>
          </a:prstGeom>
          <a:solidFill>
            <a:srgbClr val="FC5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4000" dirty="0">
                <a:latin typeface=".VnAvant" panose="020B7200000000000000" pitchFamily="34" charset="0"/>
                <a:ea typeface="微软雅黑" panose="020B0503020204020204" pitchFamily="34" charset="-122"/>
              </a:rPr>
              <a:t>a</a:t>
            </a:r>
            <a:endParaRPr lang="zh-CN" altLang="en-US" sz="4000" dirty="0"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 rot="2700000">
            <a:off x="4654316" y="4092701"/>
            <a:ext cx="915988" cy="915988"/>
          </a:xfrm>
          <a:prstGeom prst="ellipse">
            <a:avLst/>
          </a:prstGeom>
          <a:solidFill>
            <a:srgbClr val="3690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4000" dirty="0">
                <a:latin typeface=".VnAvant" panose="020B7200000000000000" pitchFamily="34" charset="0"/>
                <a:ea typeface="微软雅黑" panose="020B0503020204020204" pitchFamily="34" charset="-122"/>
              </a:rPr>
              <a:t>a</a:t>
            </a:r>
            <a:endParaRPr lang="zh-CN" altLang="en-US" sz="4000" dirty="0"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 rot="18900000">
            <a:off x="7118116" y="4092701"/>
            <a:ext cx="915988" cy="915988"/>
          </a:xfrm>
          <a:prstGeom prst="ellipse">
            <a:avLst/>
          </a:prstGeom>
          <a:solidFill>
            <a:srgbClr val="A8C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4000" dirty="0">
                <a:latin typeface=".VnAvant" panose="020B7200000000000000" pitchFamily="34" charset="0"/>
                <a:ea typeface="微软雅黑" panose="020B0503020204020204" pitchFamily="34" charset="-122"/>
              </a:rPr>
              <a:t>c</a:t>
            </a:r>
            <a:endParaRPr lang="zh-CN" altLang="en-US" sz="4000" dirty="0"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 rot="18900000">
            <a:off x="4654316" y="1628901"/>
            <a:ext cx="915988" cy="915988"/>
          </a:xfrm>
          <a:prstGeom prst="ellipse">
            <a:avLst/>
          </a:prstGeom>
          <a:solidFill>
            <a:srgbClr val="3A6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 anchorCtr="1"/>
          <a:lstStyle/>
          <a:p>
            <a:pPr algn="ctr">
              <a:defRPr/>
            </a:pPr>
            <a:r>
              <a:rPr lang="en-US" altLang="zh-CN" sz="4000" dirty="0">
                <a:latin typeface=".VnAvant" panose="020B7200000000000000" pitchFamily="34" charset="0"/>
                <a:ea typeface="微软雅黑" panose="020B0503020204020204" pitchFamily="34" charset="-122"/>
              </a:rPr>
              <a:t>b</a:t>
            </a:r>
            <a:endParaRPr lang="zh-CN" altLang="en-US" sz="4000" dirty="0">
              <a:latin typeface=".VnAvant" panose="020B7200000000000000" pitchFamily="34" charset="0"/>
              <a:ea typeface="微软雅黑" panose="020B0503020204020204" pitchFamily="34" charset="-122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6235466" y="2070226"/>
            <a:ext cx="206375" cy="206375"/>
          </a:xfrm>
          <a:prstGeom prst="triangle">
            <a:avLst/>
          </a:prstGeom>
          <a:solidFill>
            <a:srgbClr val="CF1F8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18" name="等腰三角形 17"/>
          <p:cNvSpPr/>
          <p:nvPr/>
        </p:nvSpPr>
        <p:spPr>
          <a:xfrm flipV="1">
            <a:off x="6235466" y="4362576"/>
            <a:ext cx="206375" cy="204788"/>
          </a:xfrm>
          <a:prstGeom prst="triangle">
            <a:avLst/>
          </a:prstGeom>
          <a:solidFill>
            <a:srgbClr val="FEA4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19" name="等腰三角形 18"/>
          <p:cNvSpPr/>
          <p:nvPr/>
        </p:nvSpPr>
        <p:spPr>
          <a:xfrm rot="5400000">
            <a:off x="7381641" y="3216401"/>
            <a:ext cx="206375" cy="206375"/>
          </a:xfrm>
          <a:prstGeom prst="triangle">
            <a:avLst/>
          </a:prstGeom>
          <a:solidFill>
            <a:srgbClr val="F739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20" name="等腰三角形 19"/>
          <p:cNvSpPr/>
          <p:nvPr/>
        </p:nvSpPr>
        <p:spPr>
          <a:xfrm rot="5400000" flipV="1">
            <a:off x="5090085" y="3217195"/>
            <a:ext cx="206375" cy="204787"/>
          </a:xfrm>
          <a:prstGeom prst="triangle">
            <a:avLst/>
          </a:prstGeom>
          <a:solidFill>
            <a:srgbClr val="DB52E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21" name="等腰三角形 20"/>
          <p:cNvSpPr/>
          <p:nvPr/>
        </p:nvSpPr>
        <p:spPr>
          <a:xfrm rot="2700000">
            <a:off x="7046679" y="2405189"/>
            <a:ext cx="206375" cy="206375"/>
          </a:xfrm>
          <a:prstGeom prst="triangle">
            <a:avLst/>
          </a:prstGeom>
          <a:solidFill>
            <a:srgbClr val="FC5E3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22" name="等腰三角形 21"/>
          <p:cNvSpPr/>
          <p:nvPr/>
        </p:nvSpPr>
        <p:spPr>
          <a:xfrm rot="2700000" flipV="1">
            <a:off x="5425841" y="4026026"/>
            <a:ext cx="206375" cy="206375"/>
          </a:xfrm>
          <a:prstGeom prst="triangle">
            <a:avLst/>
          </a:prstGeom>
          <a:solidFill>
            <a:srgbClr val="3690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23" name="等腰三角形 22"/>
          <p:cNvSpPr/>
          <p:nvPr/>
        </p:nvSpPr>
        <p:spPr>
          <a:xfrm rot="8100000">
            <a:off x="7046679" y="4026026"/>
            <a:ext cx="206375" cy="206375"/>
          </a:xfrm>
          <a:prstGeom prst="triangle">
            <a:avLst/>
          </a:prstGeom>
          <a:solidFill>
            <a:srgbClr val="A8CC1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24" name="等腰三角形 23"/>
          <p:cNvSpPr/>
          <p:nvPr/>
        </p:nvSpPr>
        <p:spPr>
          <a:xfrm rot="8100000" flipV="1">
            <a:off x="5425841" y="2405189"/>
            <a:ext cx="206375" cy="206375"/>
          </a:xfrm>
          <a:prstGeom prst="triangle">
            <a:avLst/>
          </a:prstGeom>
          <a:solidFill>
            <a:srgbClr val="3A633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5348054" y="2327401"/>
            <a:ext cx="1982787" cy="1982788"/>
          </a:xfrm>
          <a:prstGeom prst="ellipse">
            <a:avLst/>
          </a:prstGeom>
          <a:solidFill>
            <a:srgbClr val="44871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1917" tIns="60958" rIns="121917" bIns="60958" anchor="ctr"/>
          <a:lstStyle/>
          <a:p>
            <a:pPr algn="ctr">
              <a:defRPr/>
            </a:pPr>
            <a:endParaRPr lang="zh-CN" altLang="en-US" sz="4000">
              <a:latin typeface=".VnAvant" panose="020B7200000000000000" pitchFamily="34" charset="0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5760012" y="2785397"/>
            <a:ext cx="1176337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1pPr>
            <a:lvl2pPr marL="742950" indent="-28575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2pPr>
            <a:lvl3pPr marL="11430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3pPr>
            <a:lvl4pPr marL="16002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4pPr>
            <a:lvl5pPr marL="2057400" indent="-228600"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Gulim" panose="020B0600000101010101" pitchFamily="34" charset="-127"/>
                <a:ea typeface="Gulim" panose="020B0600000101010101" pitchFamily="34" charset="-127"/>
              </a:defRPr>
            </a:lvl9pPr>
          </a:lstStyle>
          <a:p>
            <a:pPr algn="ctr"/>
            <a:r>
              <a:rPr lang="en-US" altLang="zh-CN" sz="7200" b="1" dirty="0">
                <a:solidFill>
                  <a:schemeClr val="bg1"/>
                </a:solidFill>
                <a:latin typeface=".VnAvant" panose="020B7200000000000000" pitchFamily="34" charset="0"/>
                <a:ea typeface="微软雅黑" panose="020B0503020204020204" pitchFamily="34" charset="-122"/>
              </a:rPr>
              <a:t>C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30174" y="-136399"/>
            <a:ext cx="6594355" cy="1461189"/>
          </a:xfrm>
          <a:prstGeom prst="rect">
            <a:avLst/>
          </a:prstGeom>
        </p:spPr>
      </p:pic>
      <p:pic>
        <p:nvPicPr>
          <p:cNvPr id="3074" name="Picture 2" descr="250 Gif ideas in 2021 | cute gif, gif, funny 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4215" y="3369483"/>
            <a:ext cx="4451979" cy="32487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Multiply 48"/>
          <p:cNvSpPr/>
          <p:nvPr/>
        </p:nvSpPr>
        <p:spPr>
          <a:xfrm>
            <a:off x="4215585" y="1207179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Multiply 50"/>
          <p:cNvSpPr/>
          <p:nvPr/>
        </p:nvSpPr>
        <p:spPr>
          <a:xfrm>
            <a:off x="6679905" y="1241339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Multiply 51"/>
          <p:cNvSpPr/>
          <p:nvPr/>
        </p:nvSpPr>
        <p:spPr>
          <a:xfrm>
            <a:off x="4182647" y="3646401"/>
            <a:ext cx="1852735" cy="1637137"/>
          </a:xfrm>
          <a:prstGeom prst="mathMultiply">
            <a:avLst>
              <a:gd name="adj1" fmla="val 5405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4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0.16597 L -1.875E-6 1.85185E-6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310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64" presetClass="path" presetSubtype="0" accel="50000" decel="5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06628 0.11852 L 1.66667E-6 -7.40741E-7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-5926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4" presetClass="path" presetSubtype="0" accel="50000" decel="5000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9427 -0.0007 L -2.29167E-6 2.22222E-6 " pathEditMode="relative" rAng="0" ptsTypes="AA">
                                      <p:cBhvr>
                                        <p:cTn id="3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14" y="23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64" presetClass="path" presetSubtype="0" accel="50000" decel="5000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06628 -0.11875 L 1.66667E-6 -3.33333E-6 " pathEditMode="relative" rAng="0" ptsTypes="AA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07" y="5926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4" presetClass="path" presetSubtype="0" accel="50000" decel="5000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52 -0.16737 L -1.875E-6 4.07407E-6 " pathEditMode="relative" rAng="0" ptsTypes="AA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8356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64" presetClass="path" presetSubtype="0" accel="50000" decel="50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6601 -0.11875 L 4.375E-6 -3.33333E-6 " pathEditMode="relative" rAng="0" ptsTypes="AA">
                                      <p:cBhvr>
                                        <p:cTn id="4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7" y="5926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4" presetClass="path" presetSubtype="0" accel="50000" decel="5000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09375 -0.00023 L -1.45833E-6 2.22222E-6 " pathEditMode="relative" rAng="0" ptsTypes="AA">
                                      <p:cBhvr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688" y="0"/>
                                    </p:animMotion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64" presetClass="path" presetSubtype="0" accel="50000" decel="5000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06614 0.11759 L 4.375E-6 -7.40741E-7 " pathEditMode="relative" rAng="0" ptsTypes="AA">
                                      <p:cBhvr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307" y="-588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2400"/>
                            </p:stCondLst>
                            <p:childTnLst>
                              <p:par>
                                <p:cTn id="52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64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0.2544 L -1.875E-6 3.7037E-7 " pathEditMode="relative" rAng="0" ptsTypes="AA">
                                      <p:cBhvr>
                                        <p:cTn id="5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731"/>
                                    </p:animMotion>
                                  </p:childTnLst>
                                </p:cTn>
                              </p:par>
                              <p:par>
                                <p:cTn id="56" presetID="1" presetClass="entr" presetSubtype="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64" presetClass="path" presetSubtype="0" accel="50000" decel="5000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0.10091 0.17986 L -4.16667E-6 3.33333E-6 " pathEditMode="relative" rAng="0" ptsTypes="AA">
                                      <p:cBhvr>
                                        <p:cTn id="5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39" y="-9005"/>
                                    </p:animMotion>
                                  </p:childTnLst>
                                </p:cTn>
                              </p:par>
                              <p:par>
                                <p:cTn id="60" presetID="1" presetClass="entr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64" presetClass="path" presetSubtype="0" accel="50000" decel="5000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14258 0.00023 L -6.25E-7 3.7037E-6 " pathEditMode="relative" rAng="0" ptsTypes="AA">
                                      <p:cBhvr>
                                        <p:cTn id="6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122" y="-23"/>
                                    </p:animMotion>
                                  </p:childTnLst>
                                </p:cTn>
                              </p:par>
                              <p:par>
                                <p:cTn id="64" presetID="1" presetClass="entr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64" presetClass="path" presetSubtype="0" accel="50000" decel="5000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Motion origin="layout" path="M -0.10169 -0.17987 L -4.16667E-6 4.07407E-6 " pathEditMode="relative" rAng="0" ptsTypes="AA">
                                      <p:cBhvr>
                                        <p:cTn id="6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078" y="8981"/>
                                    </p:animMotion>
                                  </p:childTnLst>
                                </p:cTn>
                              </p:par>
                              <p:par>
                                <p:cTn id="68" presetID="1" presetClass="entr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64" presetClass="path" presetSubtype="0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-0.00065 -0.2544 L -1.875E-6 -2.96296E-6 " pathEditMode="relative" rAng="0" ptsTypes="AA">
                                      <p:cBhvr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" y="12708"/>
                                    </p:animMotion>
                                  </p:childTnLst>
                                </p:cTn>
                              </p:par>
                              <p:par>
                                <p:cTn id="72" presetID="1" presetClass="entr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64" presetClass="path" presetSubtype="0" accel="50000" decel="5000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10065 -0.17963 L -8.33333E-7 4.07407E-6 " pathEditMode="relative" rAng="0" ptsTypes="AA">
                                      <p:cBhvr>
                                        <p:cTn id="7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39" y="8981"/>
                                    </p:animMotion>
                                  </p:childTnLst>
                                </p:cTn>
                              </p:par>
                              <p:par>
                                <p:cTn id="76" presetID="1" presetClass="entr" presetSubtype="0" fill="hold" grpId="1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64" presetClass="path" presetSubtype="0" accel="50000" decel="5000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animMotion origin="layout" path="M 0.14167 -0.00024 L -3.125E-6 3.7037E-6 " pathEditMode="relative" rAng="0" ptsTypes="AA">
                                      <p:cBhvr>
                                        <p:cTn id="7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083" y="0"/>
                                    </p:animMotion>
                                  </p:childTnLst>
                                </p:cTn>
                              </p:par>
                              <p:par>
                                <p:cTn id="80" presetID="1" presetClass="entr" presetSubtype="0" fill="hold" grpId="1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64" presetClass="path" presetSubtype="0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0.10013 0.17777 L -8.33333E-7 3.33333E-6 " pathEditMode="relative" rAng="0" ptsTypes="AA">
                                      <p:cBhvr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13" y="-8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84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5" fill="hold">
                      <p:stCondLst>
                        <p:cond delay="0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00"/>
                            </p:stCondLst>
                            <p:childTnLst>
                              <p:par>
                                <p:cTn id="93" presetID="1" presetClass="exit" presetSubtype="0" fill="hold" nodeType="after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95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6" fill="hold">
                      <p:stCondLst>
                        <p:cond delay="0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0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1" presetClass="exit" presetSubtype="0" fill="hold" nodeType="after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106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7" fill="hold">
                      <p:stCondLst>
                        <p:cond delay="0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500"/>
                            </p:stCondLst>
                            <p:childTnLst>
                              <p:par>
                                <p:cTn id="115" presetID="1" presetClass="exit" presetSubtype="0" fill="hold" nodeType="after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2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500"/>
                            </p:stCondLst>
                            <p:childTnLst>
                              <p:par>
                                <p:cTn id="126" presetID="1" presetClass="exit" presetSubtype="0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28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9" fill="hold">
                      <p:stCondLst>
                        <p:cond delay="0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3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3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500"/>
                            </p:stCondLst>
                            <p:childTnLst>
                              <p:par>
                                <p:cTn id="137" presetID="1" presetClass="exit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13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0" fill="hold">
                      <p:stCondLst>
                        <p:cond delay="0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8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43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144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49" dur="11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1" dur="600" tmFilter="0, 0; .2, .5; .8, .5; 1, 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2" dur="300" autoRev="1" fill="hold"/>
                                        <p:tgtEl>
                                          <p:spTgt spid="4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31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7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31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16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6" fill="hold">
                      <p:stCondLst>
                        <p:cond delay="0"/>
                      </p:stCondLst>
                      <p:childTnLst>
                        <p:par>
                          <p:cTn id="167" fill="hold">
                            <p:stCondLst>
                              <p:cond delay="0"/>
                            </p:stCondLst>
                            <p:childTnLst>
                              <p:par>
                                <p:cTn id="168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70" dur="11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1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6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30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31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0" presetID="31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81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18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7" fill="hold">
                      <p:stCondLst>
                        <p:cond delay="0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191" dur="11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6" presetClass="emph" presetSubtype="0" repeatCount="400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600" tmFilter="0, 0; .2, .5; .8, .5; 1, 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94" dur="300" autoRev="1" fill="hold"/>
                                        <p:tgtEl>
                                          <p:spTgt spid="5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95" presetID="31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196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99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31" presetClass="exit" presetSubtype="0" fill="hold" grpId="2" nodeType="withEffect">
                                  <p:stCondLst>
                                    <p:cond delay="570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2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9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05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</p:childTnLst>
        </p:cTn>
      </p:par>
    </p:tnLst>
    <p:bldLst>
      <p:bldP spid="6" grpId="0" animBg="1"/>
      <p:bldP spid="6" grpId="1" animBg="1"/>
      <p:bldP spid="6" grpId="2" animBg="1"/>
      <p:bldP spid="10" grpId="0" animBg="1"/>
      <p:bldP spid="10" grpId="1" animBg="1"/>
      <p:bldP spid="10" grpId="2" animBg="1"/>
      <p:bldP spid="11" grpId="0" animBg="1"/>
      <p:bldP spid="11" grpId="1" animBg="1"/>
      <p:bldP spid="11" grpId="2" animBg="1"/>
      <p:bldP spid="12" grpId="0" animBg="1"/>
      <p:bldP spid="12" grpId="1" animBg="1"/>
      <p:bldP spid="12" grpId="2" animBg="1"/>
      <p:bldP spid="13" grpId="0" animBg="1"/>
      <p:bldP spid="13" grpId="1" animBg="1"/>
      <p:bldP spid="13" grpId="2" animBg="1"/>
      <p:bldP spid="14" grpId="0" animBg="1"/>
      <p:bldP spid="14" grpId="1" animBg="1"/>
      <p:bldP spid="14" grpId="2" animBg="1"/>
      <p:bldP spid="15" grpId="0" animBg="1"/>
      <p:bldP spid="15" grpId="1" animBg="1"/>
      <p:bldP spid="15" grpId="2" animBg="1"/>
      <p:bldP spid="16" grpId="0" animBg="1"/>
      <p:bldP spid="16" grpId="1" animBg="1"/>
      <p:bldP spid="16" grpId="2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4" grpId="0" animBg="1"/>
      <p:bldP spid="24" grpId="1" animBg="1"/>
      <p:bldP spid="25" grpId="0" animBg="1"/>
      <p:bldP spid="25" grpId="1" animBg="1"/>
      <p:bldP spid="26" grpId="0"/>
      <p:bldP spid="49" grpId="0" animBg="1"/>
      <p:bldP spid="49" grpId="1" animBg="1"/>
      <p:bldP spid="49" grpId="2" animBg="1"/>
      <p:bldP spid="51" grpId="0" animBg="1"/>
      <p:bldP spid="51" grpId="1" animBg="1"/>
      <p:bldP spid="51" grpId="2" animBg="1"/>
      <p:bldP spid="52" grpId="0" animBg="1"/>
      <p:bldP spid="52" grpId="1" animBg="1"/>
      <p:bldP spid="52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49973" y="132802"/>
            <a:ext cx="10061575" cy="6467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 flipH="1">
            <a:off x="2773680" y="3845678"/>
            <a:ext cx="452881" cy="388303"/>
            <a:chOff x="6995083" y="360450"/>
            <a:chExt cx="561966" cy="517737"/>
          </a:xfrm>
          <a:solidFill>
            <a:srgbClr val="C00000"/>
          </a:solidFill>
        </p:grpSpPr>
        <p:sp>
          <p:nvSpPr>
            <p:cNvPr id="6" name="心形 5"/>
            <p:cNvSpPr/>
            <p:nvPr/>
          </p:nvSpPr>
          <p:spPr>
            <a:xfrm rot="3606490">
              <a:off x="7136540" y="390285"/>
              <a:ext cx="450343" cy="390674"/>
            </a:xfrm>
            <a:prstGeom prst="heart">
              <a:avLst/>
            </a:prstGeom>
            <a:grpFill/>
            <a:ln>
              <a:solidFill>
                <a:srgbClr val="CB2F5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cxnSp>
          <p:nvCxnSpPr>
            <p:cNvPr id="7" name="曲线连接符 6"/>
            <p:cNvCxnSpPr>
              <a:stCxn id="6" idx="1"/>
            </p:cNvCxnSpPr>
            <p:nvPr/>
          </p:nvCxnSpPr>
          <p:spPr>
            <a:xfrm rot="10800000" flipV="1">
              <a:off x="6995083" y="682971"/>
              <a:ext cx="197278" cy="195216"/>
            </a:xfrm>
            <a:prstGeom prst="curvedConnector3">
              <a:avLst>
                <a:gd name="adj1" fmla="val 50000"/>
              </a:avLst>
            </a:prstGeom>
            <a:grpFill/>
            <a:ln>
              <a:solidFill>
                <a:srgbClr val="CB2F5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组合 8"/>
          <p:cNvGrpSpPr/>
          <p:nvPr/>
        </p:nvGrpSpPr>
        <p:grpSpPr bwMode="auto">
          <a:xfrm>
            <a:off x="5108096" y="3178798"/>
            <a:ext cx="5240927" cy="2354703"/>
            <a:chOff x="6357258" y="2676236"/>
            <a:chExt cx="4742839" cy="2490551"/>
          </a:xfrm>
        </p:grpSpPr>
        <p:sp>
          <p:nvSpPr>
            <p:cNvPr id="9" name="椭圆 8"/>
            <p:cNvSpPr/>
            <p:nvPr/>
          </p:nvSpPr>
          <p:spPr bwMode="auto">
            <a:xfrm>
              <a:off x="6357258" y="2755662"/>
              <a:ext cx="238144" cy="238279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0" name="文本框 13"/>
            <p:cNvSpPr txBox="1">
              <a:spLocks noChangeArrowheads="1"/>
            </p:cNvSpPr>
            <p:nvPr/>
          </p:nvSpPr>
          <p:spPr bwMode="auto">
            <a:xfrm>
              <a:off x="6730351" y="2676236"/>
              <a:ext cx="2927715" cy="618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en-US" sz="32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Tập</a:t>
              </a:r>
              <a:r>
                <a:rPr 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phát</a:t>
              </a:r>
              <a:r>
                <a:rPr 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en-US" sz="32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âm</a:t>
              </a:r>
              <a:r>
                <a:rPr lang="vi-VN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chữ </a:t>
              </a:r>
              <a:r>
                <a:rPr 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8"/>
            <p:cNvSpPr txBox="1">
              <a:spLocks noChangeArrowheads="1"/>
            </p:cNvSpPr>
            <p:nvPr/>
          </p:nvSpPr>
          <p:spPr bwMode="auto">
            <a:xfrm>
              <a:off x="6730351" y="3403914"/>
              <a:ext cx="4097872" cy="6185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lnSpc>
                  <a:spcPct val="100000"/>
                </a:lnSpc>
                <a:spcBef>
                  <a:spcPct val="0"/>
                </a:spcBef>
                <a:buNone/>
                <a:defRPr/>
              </a:pPr>
              <a:r>
                <a:rPr lang="vi-VN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Viết</a:t>
              </a:r>
              <a:r>
                <a:rPr 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/ </a:t>
              </a:r>
              <a:r>
                <a:rPr lang="en-US" sz="32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chỉ</a:t>
              </a:r>
              <a:r>
                <a:rPr 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/ </a:t>
              </a:r>
              <a:r>
                <a:rPr lang="en-US" sz="3200" dirty="0" err="1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chọn</a:t>
              </a:r>
              <a:r>
                <a:rPr lang="vi-VN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được chữ</a:t>
              </a:r>
              <a:r>
                <a:rPr 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c</a:t>
              </a:r>
              <a:endPara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 bwMode="auto">
            <a:xfrm>
              <a:off x="6357716" y="4530050"/>
              <a:ext cx="238144" cy="238279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5" name="椭圆 14"/>
            <p:cNvSpPr/>
            <p:nvPr/>
          </p:nvSpPr>
          <p:spPr bwMode="auto">
            <a:xfrm>
              <a:off x="6378450" y="3640827"/>
              <a:ext cx="238144" cy="236691"/>
            </a:xfrm>
            <a:prstGeom prst="ellipse">
              <a:avLst/>
            </a:prstGeom>
            <a:solidFill>
              <a:srgbClr val="E6014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fontAlgn="auto" hangingPunct="1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3200">
                <a:solidFill>
                  <a:schemeClr val="tx1">
                    <a:lumMod val="85000"/>
                    <a:lumOff val="15000"/>
                  </a:schemeClr>
                </a:solidFill>
              </a:endParaRPr>
            </a:p>
          </p:txBody>
        </p:sp>
        <p:sp>
          <p:nvSpPr>
            <p:cNvPr id="16" name="文本框 28"/>
            <p:cNvSpPr txBox="1">
              <a:spLocks noChangeArrowheads="1"/>
            </p:cNvSpPr>
            <p:nvPr/>
          </p:nvSpPr>
          <p:spPr bwMode="auto">
            <a:xfrm>
              <a:off x="6784026" y="4131593"/>
              <a:ext cx="4316071" cy="103519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lvl="0" defTabSz="1466850"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vi-VN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Nhận biết được tiếng có âm</a:t>
              </a:r>
              <a:r>
                <a:rPr lang="en-US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  </a:t>
              </a:r>
              <a:r>
                <a:rPr lang="vi-VN" sz="3200" dirty="0">
                  <a:ln w="0"/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cs typeface="Times New Roman" panose="02020603050405020304" pitchFamily="18" charset="0"/>
                </a:rPr>
                <a:t>chữ b</a:t>
              </a:r>
              <a:endParaRPr lang="en-US" sz="32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 flipV="1">
            <a:off x="2882863" y="4475949"/>
            <a:ext cx="706041" cy="54769"/>
          </a:xfrm>
          <a:prstGeom prst="rect">
            <a:avLst/>
          </a:prstGeom>
          <a:solidFill>
            <a:srgbClr val="ED8BC2"/>
          </a:solidFill>
          <a:ln>
            <a:solidFill>
              <a:srgbClr val="ED8BC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 flipV="1">
            <a:off x="3970500" y="4475949"/>
            <a:ext cx="706040" cy="54769"/>
          </a:xfrm>
          <a:prstGeom prst="rect">
            <a:avLst/>
          </a:prstGeom>
          <a:solidFill>
            <a:srgbClr val="3BB5EC"/>
          </a:solidFill>
          <a:ln>
            <a:solidFill>
              <a:srgbClr val="3BB5E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87962" y="3089709"/>
            <a:ext cx="2225233" cy="151193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6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6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192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Freeform 4"/>
          <p:cNvSpPr/>
          <p:nvPr/>
        </p:nvSpPr>
        <p:spPr>
          <a:xfrm>
            <a:off x="3949002" y="-80383"/>
            <a:ext cx="3818374" cy="2110150"/>
          </a:xfrm>
          <a:custGeom>
            <a:avLst/>
            <a:gdLst>
              <a:gd name="connsiteX0" fmla="*/ 2321169 w 3818374"/>
              <a:gd name="connsiteY0" fmla="*/ 100484 h 2010139"/>
              <a:gd name="connsiteX1" fmla="*/ 2270927 w 3818374"/>
              <a:gd name="connsiteY1" fmla="*/ 130629 h 2010139"/>
              <a:gd name="connsiteX2" fmla="*/ 2220686 w 3818374"/>
              <a:gd name="connsiteY2" fmla="*/ 150725 h 2010139"/>
              <a:gd name="connsiteX3" fmla="*/ 2180492 w 3818374"/>
              <a:gd name="connsiteY3" fmla="*/ 180871 h 2010139"/>
              <a:gd name="connsiteX4" fmla="*/ 2140299 w 3818374"/>
              <a:gd name="connsiteY4" fmla="*/ 200967 h 2010139"/>
              <a:gd name="connsiteX5" fmla="*/ 2090057 w 3818374"/>
              <a:gd name="connsiteY5" fmla="*/ 231112 h 2010139"/>
              <a:gd name="connsiteX6" fmla="*/ 1889090 w 3818374"/>
              <a:gd name="connsiteY6" fmla="*/ 281354 h 2010139"/>
              <a:gd name="connsiteX7" fmla="*/ 1678075 w 3818374"/>
              <a:gd name="connsiteY7" fmla="*/ 341644 h 2010139"/>
              <a:gd name="connsiteX8" fmla="*/ 1537398 w 3818374"/>
              <a:gd name="connsiteY8" fmla="*/ 381838 h 2010139"/>
              <a:gd name="connsiteX9" fmla="*/ 1155560 w 3818374"/>
              <a:gd name="connsiteY9" fmla="*/ 502418 h 2010139"/>
              <a:gd name="connsiteX10" fmla="*/ 1045028 w 3818374"/>
              <a:gd name="connsiteY10" fmla="*/ 532563 h 2010139"/>
              <a:gd name="connsiteX11" fmla="*/ 904352 w 3818374"/>
              <a:gd name="connsiteY11" fmla="*/ 592853 h 2010139"/>
              <a:gd name="connsiteX12" fmla="*/ 793820 w 3818374"/>
              <a:gd name="connsiteY12" fmla="*/ 643095 h 2010139"/>
              <a:gd name="connsiteX13" fmla="*/ 743578 w 3818374"/>
              <a:gd name="connsiteY13" fmla="*/ 693336 h 2010139"/>
              <a:gd name="connsiteX14" fmla="*/ 572756 w 3818374"/>
              <a:gd name="connsiteY14" fmla="*/ 773723 h 2010139"/>
              <a:gd name="connsiteX15" fmla="*/ 522514 w 3818374"/>
              <a:gd name="connsiteY15" fmla="*/ 813917 h 2010139"/>
              <a:gd name="connsiteX16" fmla="*/ 492369 w 3818374"/>
              <a:gd name="connsiteY16" fmla="*/ 834013 h 2010139"/>
              <a:gd name="connsiteX17" fmla="*/ 452176 w 3818374"/>
              <a:gd name="connsiteY17" fmla="*/ 874207 h 2010139"/>
              <a:gd name="connsiteX18" fmla="*/ 351692 w 3818374"/>
              <a:gd name="connsiteY18" fmla="*/ 924449 h 2010139"/>
              <a:gd name="connsiteX19" fmla="*/ 251209 w 3818374"/>
              <a:gd name="connsiteY19" fmla="*/ 994787 h 2010139"/>
              <a:gd name="connsiteX20" fmla="*/ 231112 w 3818374"/>
              <a:gd name="connsiteY20" fmla="*/ 1024932 h 2010139"/>
              <a:gd name="connsiteX21" fmla="*/ 200967 w 3818374"/>
              <a:gd name="connsiteY21" fmla="*/ 1045029 h 2010139"/>
              <a:gd name="connsiteX22" fmla="*/ 130628 w 3818374"/>
              <a:gd name="connsiteY22" fmla="*/ 1095271 h 2010139"/>
              <a:gd name="connsiteX23" fmla="*/ 40193 w 3818374"/>
              <a:gd name="connsiteY23" fmla="*/ 1235947 h 2010139"/>
              <a:gd name="connsiteX24" fmla="*/ 20097 w 3818374"/>
              <a:gd name="connsiteY24" fmla="*/ 1306286 h 2010139"/>
              <a:gd name="connsiteX25" fmla="*/ 0 w 3818374"/>
              <a:gd name="connsiteY25" fmla="*/ 1386673 h 2010139"/>
              <a:gd name="connsiteX26" fmla="*/ 20097 w 3818374"/>
              <a:gd name="connsiteY26" fmla="*/ 1688123 h 2010139"/>
              <a:gd name="connsiteX27" fmla="*/ 50242 w 3818374"/>
              <a:gd name="connsiteY27" fmla="*/ 1758462 h 2010139"/>
              <a:gd name="connsiteX28" fmla="*/ 80387 w 3818374"/>
              <a:gd name="connsiteY28" fmla="*/ 1798655 h 2010139"/>
              <a:gd name="connsiteX29" fmla="*/ 150725 w 3818374"/>
              <a:gd name="connsiteY29" fmla="*/ 1879042 h 2010139"/>
              <a:gd name="connsiteX30" fmla="*/ 180870 w 3818374"/>
              <a:gd name="connsiteY30" fmla="*/ 1909187 h 2010139"/>
              <a:gd name="connsiteX31" fmla="*/ 241160 w 3818374"/>
              <a:gd name="connsiteY31" fmla="*/ 1929284 h 2010139"/>
              <a:gd name="connsiteX32" fmla="*/ 301450 w 3818374"/>
              <a:gd name="connsiteY32" fmla="*/ 1949380 h 2010139"/>
              <a:gd name="connsiteX33" fmla="*/ 331596 w 3818374"/>
              <a:gd name="connsiteY33" fmla="*/ 1959429 h 2010139"/>
              <a:gd name="connsiteX34" fmla="*/ 442127 w 3818374"/>
              <a:gd name="connsiteY34" fmla="*/ 1969477 h 2010139"/>
              <a:gd name="connsiteX35" fmla="*/ 924448 w 3818374"/>
              <a:gd name="connsiteY35" fmla="*/ 1979525 h 2010139"/>
              <a:gd name="connsiteX36" fmla="*/ 954593 w 3818374"/>
              <a:gd name="connsiteY36" fmla="*/ 1969477 h 2010139"/>
              <a:gd name="connsiteX37" fmla="*/ 1245996 w 3818374"/>
              <a:gd name="connsiteY37" fmla="*/ 1989574 h 2010139"/>
              <a:gd name="connsiteX38" fmla="*/ 1306286 w 3818374"/>
              <a:gd name="connsiteY38" fmla="*/ 2009671 h 2010139"/>
              <a:gd name="connsiteX39" fmla="*/ 1406769 w 3818374"/>
              <a:gd name="connsiteY39" fmla="*/ 1989574 h 2010139"/>
              <a:gd name="connsiteX40" fmla="*/ 1436914 w 3818374"/>
              <a:gd name="connsiteY40" fmla="*/ 1969477 h 2010139"/>
              <a:gd name="connsiteX41" fmla="*/ 1457011 w 3818374"/>
              <a:gd name="connsiteY41" fmla="*/ 1939332 h 2010139"/>
              <a:gd name="connsiteX42" fmla="*/ 1416817 w 3818374"/>
              <a:gd name="connsiteY42" fmla="*/ 1949380 h 2010139"/>
              <a:gd name="connsiteX43" fmla="*/ 1406769 w 3818374"/>
              <a:gd name="connsiteY43" fmla="*/ 1919235 h 2010139"/>
              <a:gd name="connsiteX44" fmla="*/ 1436914 w 3818374"/>
              <a:gd name="connsiteY44" fmla="*/ 1848897 h 2010139"/>
              <a:gd name="connsiteX45" fmla="*/ 1446963 w 3818374"/>
              <a:gd name="connsiteY45" fmla="*/ 1808703 h 2010139"/>
              <a:gd name="connsiteX46" fmla="*/ 1467059 w 3818374"/>
              <a:gd name="connsiteY46" fmla="*/ 1778558 h 2010139"/>
              <a:gd name="connsiteX47" fmla="*/ 1497204 w 3818374"/>
              <a:gd name="connsiteY47" fmla="*/ 1718268 h 2010139"/>
              <a:gd name="connsiteX48" fmla="*/ 1537398 w 3818374"/>
              <a:gd name="connsiteY48" fmla="*/ 1688123 h 2010139"/>
              <a:gd name="connsiteX49" fmla="*/ 1597688 w 3818374"/>
              <a:gd name="connsiteY49" fmla="*/ 1647930 h 2010139"/>
              <a:gd name="connsiteX50" fmla="*/ 1637881 w 3818374"/>
              <a:gd name="connsiteY50" fmla="*/ 1607736 h 2010139"/>
              <a:gd name="connsiteX51" fmla="*/ 1678075 w 3818374"/>
              <a:gd name="connsiteY51" fmla="*/ 1587640 h 2010139"/>
              <a:gd name="connsiteX52" fmla="*/ 1738365 w 3818374"/>
              <a:gd name="connsiteY52" fmla="*/ 1557495 h 2010139"/>
              <a:gd name="connsiteX53" fmla="*/ 1778558 w 3818374"/>
              <a:gd name="connsiteY53" fmla="*/ 1537398 h 2010139"/>
              <a:gd name="connsiteX54" fmla="*/ 1808703 w 3818374"/>
              <a:gd name="connsiteY54" fmla="*/ 1527350 h 2010139"/>
              <a:gd name="connsiteX55" fmla="*/ 1879042 w 3818374"/>
              <a:gd name="connsiteY55" fmla="*/ 1507253 h 2010139"/>
              <a:gd name="connsiteX56" fmla="*/ 1909187 w 3818374"/>
              <a:gd name="connsiteY56" fmla="*/ 1497205 h 2010139"/>
              <a:gd name="connsiteX57" fmla="*/ 1959428 w 3818374"/>
              <a:gd name="connsiteY57" fmla="*/ 1487156 h 2010139"/>
              <a:gd name="connsiteX58" fmla="*/ 1999622 w 3818374"/>
              <a:gd name="connsiteY58" fmla="*/ 1477108 h 2010139"/>
              <a:gd name="connsiteX59" fmla="*/ 2049864 w 3818374"/>
              <a:gd name="connsiteY59" fmla="*/ 1467060 h 2010139"/>
              <a:gd name="connsiteX60" fmla="*/ 2120202 w 3818374"/>
              <a:gd name="connsiteY60" fmla="*/ 1436914 h 2010139"/>
              <a:gd name="connsiteX61" fmla="*/ 2150347 w 3818374"/>
              <a:gd name="connsiteY61" fmla="*/ 1426866 h 2010139"/>
              <a:gd name="connsiteX62" fmla="*/ 2230734 w 3818374"/>
              <a:gd name="connsiteY62" fmla="*/ 1406769 h 2010139"/>
              <a:gd name="connsiteX63" fmla="*/ 2331217 w 3818374"/>
              <a:gd name="connsiteY63" fmla="*/ 1366576 h 2010139"/>
              <a:gd name="connsiteX64" fmla="*/ 2381459 w 3818374"/>
              <a:gd name="connsiteY64" fmla="*/ 1346479 h 2010139"/>
              <a:gd name="connsiteX65" fmla="*/ 2421653 w 3818374"/>
              <a:gd name="connsiteY65" fmla="*/ 1336431 h 2010139"/>
              <a:gd name="connsiteX66" fmla="*/ 2451798 w 3818374"/>
              <a:gd name="connsiteY66" fmla="*/ 1326383 h 2010139"/>
              <a:gd name="connsiteX67" fmla="*/ 2491991 w 3818374"/>
              <a:gd name="connsiteY67" fmla="*/ 1316334 h 2010139"/>
              <a:gd name="connsiteX68" fmla="*/ 2552281 w 3818374"/>
              <a:gd name="connsiteY68" fmla="*/ 1296238 h 2010139"/>
              <a:gd name="connsiteX69" fmla="*/ 2652765 w 3818374"/>
              <a:gd name="connsiteY69" fmla="*/ 1286189 h 2010139"/>
              <a:gd name="connsiteX70" fmla="*/ 2964264 w 3818374"/>
              <a:gd name="connsiteY70" fmla="*/ 1286189 h 2010139"/>
              <a:gd name="connsiteX71" fmla="*/ 2994409 w 3818374"/>
              <a:gd name="connsiteY71" fmla="*/ 1296238 h 2010139"/>
              <a:gd name="connsiteX72" fmla="*/ 3044650 w 3818374"/>
              <a:gd name="connsiteY72" fmla="*/ 1306286 h 2010139"/>
              <a:gd name="connsiteX73" fmla="*/ 3145134 w 3818374"/>
              <a:gd name="connsiteY73" fmla="*/ 1336431 h 2010139"/>
              <a:gd name="connsiteX74" fmla="*/ 3175279 w 3818374"/>
              <a:gd name="connsiteY74" fmla="*/ 1356528 h 2010139"/>
              <a:gd name="connsiteX75" fmla="*/ 3275763 w 3818374"/>
              <a:gd name="connsiteY75" fmla="*/ 1376624 h 2010139"/>
              <a:gd name="connsiteX76" fmla="*/ 3557116 w 3818374"/>
              <a:gd name="connsiteY76" fmla="*/ 1366576 h 2010139"/>
              <a:gd name="connsiteX77" fmla="*/ 3597310 w 3818374"/>
              <a:gd name="connsiteY77" fmla="*/ 1306286 h 2010139"/>
              <a:gd name="connsiteX78" fmla="*/ 3597310 w 3818374"/>
              <a:gd name="connsiteY78" fmla="*/ 1135464 h 2010139"/>
              <a:gd name="connsiteX79" fmla="*/ 3567165 w 3818374"/>
              <a:gd name="connsiteY79" fmla="*/ 1125416 h 2010139"/>
              <a:gd name="connsiteX80" fmla="*/ 3547068 w 3818374"/>
              <a:gd name="connsiteY80" fmla="*/ 914400 h 2010139"/>
              <a:gd name="connsiteX81" fmla="*/ 3567165 w 3818374"/>
              <a:gd name="connsiteY81" fmla="*/ 854110 h 2010139"/>
              <a:gd name="connsiteX82" fmla="*/ 3577213 w 3818374"/>
              <a:gd name="connsiteY82" fmla="*/ 813917 h 2010139"/>
              <a:gd name="connsiteX83" fmla="*/ 3607358 w 3818374"/>
              <a:gd name="connsiteY83" fmla="*/ 783772 h 2010139"/>
              <a:gd name="connsiteX84" fmla="*/ 3627455 w 3818374"/>
              <a:gd name="connsiteY84" fmla="*/ 743578 h 2010139"/>
              <a:gd name="connsiteX85" fmla="*/ 3657600 w 3818374"/>
              <a:gd name="connsiteY85" fmla="*/ 713433 h 2010139"/>
              <a:gd name="connsiteX86" fmla="*/ 3677697 w 3818374"/>
              <a:gd name="connsiteY86" fmla="*/ 683288 h 2010139"/>
              <a:gd name="connsiteX87" fmla="*/ 3727938 w 3818374"/>
              <a:gd name="connsiteY87" fmla="*/ 592853 h 2010139"/>
              <a:gd name="connsiteX88" fmla="*/ 3768132 w 3818374"/>
              <a:gd name="connsiteY88" fmla="*/ 512466 h 2010139"/>
              <a:gd name="connsiteX89" fmla="*/ 3798277 w 3818374"/>
              <a:gd name="connsiteY89" fmla="*/ 442128 h 2010139"/>
              <a:gd name="connsiteX90" fmla="*/ 3808325 w 3818374"/>
              <a:gd name="connsiteY90" fmla="*/ 381838 h 2010139"/>
              <a:gd name="connsiteX91" fmla="*/ 3818374 w 3818374"/>
              <a:gd name="connsiteY91" fmla="*/ 351692 h 2010139"/>
              <a:gd name="connsiteX92" fmla="*/ 3808325 w 3818374"/>
              <a:gd name="connsiteY92" fmla="*/ 221064 h 2010139"/>
              <a:gd name="connsiteX93" fmla="*/ 3727938 w 3818374"/>
              <a:gd name="connsiteY93" fmla="*/ 140677 h 2010139"/>
              <a:gd name="connsiteX94" fmla="*/ 3577213 w 3818374"/>
              <a:gd name="connsiteY94" fmla="*/ 110532 h 2010139"/>
              <a:gd name="connsiteX95" fmla="*/ 3496826 w 3818374"/>
              <a:gd name="connsiteY95" fmla="*/ 90435 h 2010139"/>
              <a:gd name="connsiteX96" fmla="*/ 3466681 w 3818374"/>
              <a:gd name="connsiteY96" fmla="*/ 80387 h 2010139"/>
              <a:gd name="connsiteX97" fmla="*/ 3426488 w 3818374"/>
              <a:gd name="connsiteY97" fmla="*/ 70339 h 2010139"/>
              <a:gd name="connsiteX98" fmla="*/ 3396343 w 3818374"/>
              <a:gd name="connsiteY98" fmla="*/ 60290 h 2010139"/>
              <a:gd name="connsiteX99" fmla="*/ 3315956 w 3818374"/>
              <a:gd name="connsiteY99" fmla="*/ 40194 h 2010139"/>
              <a:gd name="connsiteX100" fmla="*/ 3285811 w 3818374"/>
              <a:gd name="connsiteY100" fmla="*/ 30145 h 2010139"/>
              <a:gd name="connsiteX101" fmla="*/ 3215472 w 3818374"/>
              <a:gd name="connsiteY101" fmla="*/ 20097 h 2010139"/>
              <a:gd name="connsiteX102" fmla="*/ 3034602 w 3818374"/>
              <a:gd name="connsiteY102" fmla="*/ 0 h 2010139"/>
              <a:gd name="connsiteX103" fmla="*/ 2763297 w 3818374"/>
              <a:gd name="connsiteY103" fmla="*/ 10049 h 2010139"/>
              <a:gd name="connsiteX104" fmla="*/ 2622620 w 3818374"/>
              <a:gd name="connsiteY104" fmla="*/ 30145 h 2010139"/>
              <a:gd name="connsiteX105" fmla="*/ 2532185 w 3818374"/>
              <a:gd name="connsiteY105" fmla="*/ 40194 h 2010139"/>
              <a:gd name="connsiteX106" fmla="*/ 2491991 w 3818374"/>
              <a:gd name="connsiteY106" fmla="*/ 50242 h 2010139"/>
              <a:gd name="connsiteX107" fmla="*/ 2461846 w 3818374"/>
              <a:gd name="connsiteY107" fmla="*/ 60290 h 2010139"/>
              <a:gd name="connsiteX108" fmla="*/ 2411604 w 3818374"/>
              <a:gd name="connsiteY108" fmla="*/ 70339 h 2010139"/>
              <a:gd name="connsiteX109" fmla="*/ 2381459 w 3818374"/>
              <a:gd name="connsiteY109" fmla="*/ 80387 h 2010139"/>
              <a:gd name="connsiteX110" fmla="*/ 2341266 w 3818374"/>
              <a:gd name="connsiteY110" fmla="*/ 90435 h 2010139"/>
              <a:gd name="connsiteX111" fmla="*/ 2240782 w 3818374"/>
              <a:gd name="connsiteY111" fmla="*/ 140677 h 2010139"/>
              <a:gd name="connsiteX112" fmla="*/ 2210637 w 3818374"/>
              <a:gd name="connsiteY112" fmla="*/ 170822 h 20101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</a:cxnLst>
            <a:rect l="l" t="t" r="r" b="b"/>
            <a:pathLst>
              <a:path w="3818374" h="2010139">
                <a:moveTo>
                  <a:pt x="2321169" y="100484"/>
                </a:moveTo>
                <a:cubicBezTo>
                  <a:pt x="2304422" y="110532"/>
                  <a:pt x="2288396" y="121895"/>
                  <a:pt x="2270927" y="130629"/>
                </a:cubicBezTo>
                <a:cubicBezTo>
                  <a:pt x="2254794" y="138695"/>
                  <a:pt x="2236453" y="141965"/>
                  <a:pt x="2220686" y="150725"/>
                </a:cubicBezTo>
                <a:cubicBezTo>
                  <a:pt x="2206046" y="158858"/>
                  <a:pt x="2194694" y="171995"/>
                  <a:pt x="2180492" y="180871"/>
                </a:cubicBezTo>
                <a:cubicBezTo>
                  <a:pt x="2167790" y="188810"/>
                  <a:pt x="2153393" y="193693"/>
                  <a:pt x="2140299" y="200967"/>
                </a:cubicBezTo>
                <a:cubicBezTo>
                  <a:pt x="2123226" y="210452"/>
                  <a:pt x="2108191" y="223859"/>
                  <a:pt x="2090057" y="231112"/>
                </a:cubicBezTo>
                <a:cubicBezTo>
                  <a:pt x="1994259" y="269431"/>
                  <a:pt x="1987329" y="256002"/>
                  <a:pt x="1889090" y="281354"/>
                </a:cubicBezTo>
                <a:cubicBezTo>
                  <a:pt x="1818258" y="299633"/>
                  <a:pt x="1748413" y="321547"/>
                  <a:pt x="1678075" y="341644"/>
                </a:cubicBezTo>
                <a:cubicBezTo>
                  <a:pt x="1631183" y="355042"/>
                  <a:pt x="1582916" y="364331"/>
                  <a:pt x="1537398" y="381838"/>
                </a:cubicBezTo>
                <a:cubicBezTo>
                  <a:pt x="1328914" y="462023"/>
                  <a:pt x="1445531" y="421870"/>
                  <a:pt x="1155560" y="502418"/>
                </a:cubicBezTo>
                <a:cubicBezTo>
                  <a:pt x="1118764" y="512639"/>
                  <a:pt x="1080130" y="517519"/>
                  <a:pt x="1045028" y="532563"/>
                </a:cubicBezTo>
                <a:cubicBezTo>
                  <a:pt x="998136" y="552660"/>
                  <a:pt x="949983" y="570037"/>
                  <a:pt x="904352" y="592853"/>
                </a:cubicBezTo>
                <a:cubicBezTo>
                  <a:pt x="841342" y="624358"/>
                  <a:pt x="877926" y="607049"/>
                  <a:pt x="793820" y="643095"/>
                </a:cubicBezTo>
                <a:cubicBezTo>
                  <a:pt x="777073" y="659842"/>
                  <a:pt x="763992" y="681328"/>
                  <a:pt x="743578" y="693336"/>
                </a:cubicBezTo>
                <a:cubicBezTo>
                  <a:pt x="566917" y="797254"/>
                  <a:pt x="677404" y="700469"/>
                  <a:pt x="572756" y="773723"/>
                </a:cubicBezTo>
                <a:cubicBezTo>
                  <a:pt x="555186" y="786022"/>
                  <a:pt x="539672" y="801049"/>
                  <a:pt x="522514" y="813917"/>
                </a:cubicBezTo>
                <a:cubicBezTo>
                  <a:pt x="512853" y="821163"/>
                  <a:pt x="501538" y="826154"/>
                  <a:pt x="492369" y="834013"/>
                </a:cubicBezTo>
                <a:cubicBezTo>
                  <a:pt x="477983" y="846344"/>
                  <a:pt x="468114" y="863961"/>
                  <a:pt x="452176" y="874207"/>
                </a:cubicBezTo>
                <a:cubicBezTo>
                  <a:pt x="420675" y="894458"/>
                  <a:pt x="380934" y="901056"/>
                  <a:pt x="351692" y="924449"/>
                </a:cubicBezTo>
                <a:cubicBezTo>
                  <a:pt x="286199" y="976842"/>
                  <a:pt x="319841" y="953608"/>
                  <a:pt x="251209" y="994787"/>
                </a:cubicBezTo>
                <a:cubicBezTo>
                  <a:pt x="244510" y="1004835"/>
                  <a:pt x="239651" y="1016393"/>
                  <a:pt x="231112" y="1024932"/>
                </a:cubicBezTo>
                <a:cubicBezTo>
                  <a:pt x="222573" y="1033471"/>
                  <a:pt x="210794" y="1038010"/>
                  <a:pt x="200967" y="1045029"/>
                </a:cubicBezTo>
                <a:cubicBezTo>
                  <a:pt x="113739" y="1107336"/>
                  <a:pt x="201660" y="1047917"/>
                  <a:pt x="130628" y="1095271"/>
                </a:cubicBezTo>
                <a:cubicBezTo>
                  <a:pt x="97112" y="1139958"/>
                  <a:pt x="62354" y="1184238"/>
                  <a:pt x="40193" y="1235947"/>
                </a:cubicBezTo>
                <a:cubicBezTo>
                  <a:pt x="29868" y="1260039"/>
                  <a:pt x="27381" y="1280791"/>
                  <a:pt x="20097" y="1306286"/>
                </a:cubicBezTo>
                <a:cubicBezTo>
                  <a:pt x="-504" y="1378390"/>
                  <a:pt x="20431" y="1284514"/>
                  <a:pt x="0" y="1386673"/>
                </a:cubicBezTo>
                <a:cubicBezTo>
                  <a:pt x="3498" y="1467134"/>
                  <a:pt x="1470" y="1594990"/>
                  <a:pt x="20097" y="1688123"/>
                </a:cubicBezTo>
                <a:cubicBezTo>
                  <a:pt x="24120" y="1708235"/>
                  <a:pt x="40629" y="1743081"/>
                  <a:pt x="50242" y="1758462"/>
                </a:cubicBezTo>
                <a:cubicBezTo>
                  <a:pt x="59118" y="1772664"/>
                  <a:pt x="71097" y="1784721"/>
                  <a:pt x="80387" y="1798655"/>
                </a:cubicBezTo>
                <a:cubicBezTo>
                  <a:pt x="140047" y="1888145"/>
                  <a:pt x="76987" y="1815838"/>
                  <a:pt x="150725" y="1879042"/>
                </a:cubicBezTo>
                <a:cubicBezTo>
                  <a:pt x="161514" y="1888290"/>
                  <a:pt x="168448" y="1902286"/>
                  <a:pt x="180870" y="1909187"/>
                </a:cubicBezTo>
                <a:cubicBezTo>
                  <a:pt x="199388" y="1919475"/>
                  <a:pt x="221063" y="1922585"/>
                  <a:pt x="241160" y="1929284"/>
                </a:cubicBezTo>
                <a:lnTo>
                  <a:pt x="301450" y="1949380"/>
                </a:lnTo>
                <a:cubicBezTo>
                  <a:pt x="311499" y="1952730"/>
                  <a:pt x="321047" y="1958470"/>
                  <a:pt x="331596" y="1959429"/>
                </a:cubicBezTo>
                <a:lnTo>
                  <a:pt x="442127" y="1969477"/>
                </a:lnTo>
                <a:cubicBezTo>
                  <a:pt x="652532" y="2022079"/>
                  <a:pt x="494902" y="1990264"/>
                  <a:pt x="924448" y="1979525"/>
                </a:cubicBezTo>
                <a:cubicBezTo>
                  <a:pt x="934496" y="1976176"/>
                  <a:pt x="944001" y="1969477"/>
                  <a:pt x="954593" y="1969477"/>
                </a:cubicBezTo>
                <a:cubicBezTo>
                  <a:pt x="1101929" y="1969477"/>
                  <a:pt x="1130499" y="1975136"/>
                  <a:pt x="1245996" y="1989574"/>
                </a:cubicBezTo>
                <a:cubicBezTo>
                  <a:pt x="1266093" y="1996273"/>
                  <a:pt x="1285390" y="2013154"/>
                  <a:pt x="1306286" y="2009671"/>
                </a:cubicBezTo>
                <a:cubicBezTo>
                  <a:pt x="1380198" y="1997352"/>
                  <a:pt x="1346810" y="2004563"/>
                  <a:pt x="1406769" y="1989574"/>
                </a:cubicBezTo>
                <a:cubicBezTo>
                  <a:pt x="1416817" y="1982875"/>
                  <a:pt x="1428375" y="1978016"/>
                  <a:pt x="1436914" y="1969477"/>
                </a:cubicBezTo>
                <a:cubicBezTo>
                  <a:pt x="1445453" y="1960938"/>
                  <a:pt x="1465550" y="1947871"/>
                  <a:pt x="1457011" y="1939332"/>
                </a:cubicBezTo>
                <a:cubicBezTo>
                  <a:pt x="1447246" y="1929567"/>
                  <a:pt x="1430215" y="1946031"/>
                  <a:pt x="1416817" y="1949380"/>
                </a:cubicBezTo>
                <a:cubicBezTo>
                  <a:pt x="1413468" y="1939332"/>
                  <a:pt x="1406769" y="1929827"/>
                  <a:pt x="1406769" y="1919235"/>
                </a:cubicBezTo>
                <a:cubicBezTo>
                  <a:pt x="1406769" y="1902598"/>
                  <a:pt x="1432989" y="1859364"/>
                  <a:pt x="1436914" y="1848897"/>
                </a:cubicBezTo>
                <a:cubicBezTo>
                  <a:pt x="1441763" y="1835966"/>
                  <a:pt x="1441523" y="1821397"/>
                  <a:pt x="1446963" y="1808703"/>
                </a:cubicBezTo>
                <a:cubicBezTo>
                  <a:pt x="1451720" y="1797603"/>
                  <a:pt x="1461658" y="1789360"/>
                  <a:pt x="1467059" y="1778558"/>
                </a:cubicBezTo>
                <a:cubicBezTo>
                  <a:pt x="1483402" y="1745872"/>
                  <a:pt x="1468411" y="1747061"/>
                  <a:pt x="1497204" y="1718268"/>
                </a:cubicBezTo>
                <a:cubicBezTo>
                  <a:pt x="1509046" y="1706426"/>
                  <a:pt x="1523678" y="1697727"/>
                  <a:pt x="1537398" y="1688123"/>
                </a:cubicBezTo>
                <a:cubicBezTo>
                  <a:pt x="1557185" y="1674272"/>
                  <a:pt x="1580609" y="1665009"/>
                  <a:pt x="1597688" y="1647930"/>
                </a:cubicBezTo>
                <a:cubicBezTo>
                  <a:pt x="1611086" y="1634532"/>
                  <a:pt x="1622723" y="1619104"/>
                  <a:pt x="1637881" y="1607736"/>
                </a:cubicBezTo>
                <a:cubicBezTo>
                  <a:pt x="1649864" y="1598748"/>
                  <a:pt x="1665069" y="1595072"/>
                  <a:pt x="1678075" y="1587640"/>
                </a:cubicBezTo>
                <a:cubicBezTo>
                  <a:pt x="1774642" y="1532460"/>
                  <a:pt x="1646237" y="1596979"/>
                  <a:pt x="1738365" y="1557495"/>
                </a:cubicBezTo>
                <a:cubicBezTo>
                  <a:pt x="1752133" y="1551594"/>
                  <a:pt x="1764790" y="1543299"/>
                  <a:pt x="1778558" y="1537398"/>
                </a:cubicBezTo>
                <a:cubicBezTo>
                  <a:pt x="1788293" y="1533226"/>
                  <a:pt x="1798558" y="1530394"/>
                  <a:pt x="1808703" y="1527350"/>
                </a:cubicBezTo>
                <a:cubicBezTo>
                  <a:pt x="1832059" y="1520343"/>
                  <a:pt x="1855686" y="1514260"/>
                  <a:pt x="1879042" y="1507253"/>
                </a:cubicBezTo>
                <a:cubicBezTo>
                  <a:pt x="1889187" y="1504209"/>
                  <a:pt x="1898911" y="1499774"/>
                  <a:pt x="1909187" y="1497205"/>
                </a:cubicBezTo>
                <a:cubicBezTo>
                  <a:pt x="1925756" y="1493063"/>
                  <a:pt x="1942756" y="1490861"/>
                  <a:pt x="1959428" y="1487156"/>
                </a:cubicBezTo>
                <a:cubicBezTo>
                  <a:pt x="1972909" y="1484160"/>
                  <a:pt x="1986141" y="1480104"/>
                  <a:pt x="1999622" y="1477108"/>
                </a:cubicBezTo>
                <a:cubicBezTo>
                  <a:pt x="2016294" y="1473403"/>
                  <a:pt x="2033295" y="1471202"/>
                  <a:pt x="2049864" y="1467060"/>
                </a:cubicBezTo>
                <a:cubicBezTo>
                  <a:pt x="2087565" y="1457635"/>
                  <a:pt x="2079945" y="1454167"/>
                  <a:pt x="2120202" y="1436914"/>
                </a:cubicBezTo>
                <a:cubicBezTo>
                  <a:pt x="2129937" y="1432742"/>
                  <a:pt x="2140128" y="1429653"/>
                  <a:pt x="2150347" y="1426866"/>
                </a:cubicBezTo>
                <a:cubicBezTo>
                  <a:pt x="2176994" y="1419599"/>
                  <a:pt x="2206029" y="1419121"/>
                  <a:pt x="2230734" y="1406769"/>
                </a:cubicBezTo>
                <a:cubicBezTo>
                  <a:pt x="2301582" y="1371346"/>
                  <a:pt x="2240159" y="1399688"/>
                  <a:pt x="2331217" y="1366576"/>
                </a:cubicBezTo>
                <a:cubicBezTo>
                  <a:pt x="2348168" y="1360412"/>
                  <a:pt x="2364347" y="1352183"/>
                  <a:pt x="2381459" y="1346479"/>
                </a:cubicBezTo>
                <a:cubicBezTo>
                  <a:pt x="2394561" y="1342112"/>
                  <a:pt x="2408374" y="1340225"/>
                  <a:pt x="2421653" y="1336431"/>
                </a:cubicBezTo>
                <a:cubicBezTo>
                  <a:pt x="2431837" y="1333521"/>
                  <a:pt x="2441614" y="1329293"/>
                  <a:pt x="2451798" y="1326383"/>
                </a:cubicBezTo>
                <a:cubicBezTo>
                  <a:pt x="2465077" y="1322589"/>
                  <a:pt x="2478763" y="1320302"/>
                  <a:pt x="2491991" y="1316334"/>
                </a:cubicBezTo>
                <a:cubicBezTo>
                  <a:pt x="2512281" y="1310247"/>
                  <a:pt x="2531202" y="1298346"/>
                  <a:pt x="2552281" y="1296238"/>
                </a:cubicBezTo>
                <a:lnTo>
                  <a:pt x="2652765" y="1286189"/>
                </a:lnTo>
                <a:cubicBezTo>
                  <a:pt x="2776682" y="1255210"/>
                  <a:pt x="2705837" y="1268960"/>
                  <a:pt x="2964264" y="1286189"/>
                </a:cubicBezTo>
                <a:cubicBezTo>
                  <a:pt x="2974832" y="1286894"/>
                  <a:pt x="2984133" y="1293669"/>
                  <a:pt x="2994409" y="1296238"/>
                </a:cubicBezTo>
                <a:cubicBezTo>
                  <a:pt x="3010978" y="1300380"/>
                  <a:pt x="3027903" y="1302937"/>
                  <a:pt x="3044650" y="1306286"/>
                </a:cubicBezTo>
                <a:cubicBezTo>
                  <a:pt x="3158259" y="1363091"/>
                  <a:pt x="2995000" y="1286386"/>
                  <a:pt x="3145134" y="1336431"/>
                </a:cubicBezTo>
                <a:cubicBezTo>
                  <a:pt x="3156591" y="1340250"/>
                  <a:pt x="3163736" y="1352976"/>
                  <a:pt x="3175279" y="1356528"/>
                </a:cubicBezTo>
                <a:cubicBezTo>
                  <a:pt x="3207926" y="1366573"/>
                  <a:pt x="3275763" y="1376624"/>
                  <a:pt x="3275763" y="1376624"/>
                </a:cubicBezTo>
                <a:cubicBezTo>
                  <a:pt x="3369547" y="1373275"/>
                  <a:pt x="3465440" y="1386630"/>
                  <a:pt x="3557116" y="1366576"/>
                </a:cubicBezTo>
                <a:cubicBezTo>
                  <a:pt x="3580711" y="1361415"/>
                  <a:pt x="3597310" y="1306286"/>
                  <a:pt x="3597310" y="1306286"/>
                </a:cubicBezTo>
                <a:cubicBezTo>
                  <a:pt x="3618528" y="1242630"/>
                  <a:pt x="3624517" y="1237491"/>
                  <a:pt x="3597310" y="1135464"/>
                </a:cubicBezTo>
                <a:cubicBezTo>
                  <a:pt x="3594581" y="1125230"/>
                  <a:pt x="3577213" y="1128765"/>
                  <a:pt x="3567165" y="1125416"/>
                </a:cubicBezTo>
                <a:cubicBezTo>
                  <a:pt x="3486395" y="1071568"/>
                  <a:pt x="3523724" y="1108938"/>
                  <a:pt x="3547068" y="914400"/>
                </a:cubicBezTo>
                <a:cubicBezTo>
                  <a:pt x="3549592" y="893367"/>
                  <a:pt x="3562027" y="874661"/>
                  <a:pt x="3567165" y="854110"/>
                </a:cubicBezTo>
                <a:cubicBezTo>
                  <a:pt x="3570514" y="840712"/>
                  <a:pt x="3570361" y="825907"/>
                  <a:pt x="3577213" y="813917"/>
                </a:cubicBezTo>
                <a:cubicBezTo>
                  <a:pt x="3584263" y="801579"/>
                  <a:pt x="3599098" y="795336"/>
                  <a:pt x="3607358" y="783772"/>
                </a:cubicBezTo>
                <a:cubicBezTo>
                  <a:pt x="3616065" y="771583"/>
                  <a:pt x="3618748" y="755767"/>
                  <a:pt x="3627455" y="743578"/>
                </a:cubicBezTo>
                <a:cubicBezTo>
                  <a:pt x="3635715" y="732014"/>
                  <a:pt x="3648503" y="724350"/>
                  <a:pt x="3657600" y="713433"/>
                </a:cubicBezTo>
                <a:cubicBezTo>
                  <a:pt x="3665331" y="704155"/>
                  <a:pt x="3670998" y="693336"/>
                  <a:pt x="3677697" y="683288"/>
                </a:cubicBezTo>
                <a:cubicBezTo>
                  <a:pt x="3705482" y="599931"/>
                  <a:pt x="3658840" y="731047"/>
                  <a:pt x="3727938" y="592853"/>
                </a:cubicBezTo>
                <a:cubicBezTo>
                  <a:pt x="3741336" y="566057"/>
                  <a:pt x="3758659" y="540887"/>
                  <a:pt x="3768132" y="512466"/>
                </a:cubicBezTo>
                <a:cubicBezTo>
                  <a:pt x="3782917" y="468111"/>
                  <a:pt x="3773443" y="491795"/>
                  <a:pt x="3798277" y="442128"/>
                </a:cubicBezTo>
                <a:cubicBezTo>
                  <a:pt x="3801626" y="422031"/>
                  <a:pt x="3803905" y="401727"/>
                  <a:pt x="3808325" y="381838"/>
                </a:cubicBezTo>
                <a:cubicBezTo>
                  <a:pt x="3810623" y="371498"/>
                  <a:pt x="3818374" y="362284"/>
                  <a:pt x="3818374" y="351692"/>
                </a:cubicBezTo>
                <a:cubicBezTo>
                  <a:pt x="3818374" y="308021"/>
                  <a:pt x="3815915" y="264071"/>
                  <a:pt x="3808325" y="221064"/>
                </a:cubicBezTo>
                <a:cubicBezTo>
                  <a:pt x="3801489" y="182329"/>
                  <a:pt x="3761890" y="151995"/>
                  <a:pt x="3727938" y="140677"/>
                </a:cubicBezTo>
                <a:cubicBezTo>
                  <a:pt x="3638874" y="110989"/>
                  <a:pt x="3688702" y="122919"/>
                  <a:pt x="3577213" y="110532"/>
                </a:cubicBezTo>
                <a:cubicBezTo>
                  <a:pt x="3508306" y="87564"/>
                  <a:pt x="3593831" y="114686"/>
                  <a:pt x="3496826" y="90435"/>
                </a:cubicBezTo>
                <a:cubicBezTo>
                  <a:pt x="3486550" y="87866"/>
                  <a:pt x="3476865" y="83297"/>
                  <a:pt x="3466681" y="80387"/>
                </a:cubicBezTo>
                <a:cubicBezTo>
                  <a:pt x="3453402" y="76593"/>
                  <a:pt x="3439767" y="74133"/>
                  <a:pt x="3426488" y="70339"/>
                </a:cubicBezTo>
                <a:cubicBezTo>
                  <a:pt x="3416304" y="67429"/>
                  <a:pt x="3406562" y="63077"/>
                  <a:pt x="3396343" y="60290"/>
                </a:cubicBezTo>
                <a:cubicBezTo>
                  <a:pt x="3369696" y="53023"/>
                  <a:pt x="3342159" y="48929"/>
                  <a:pt x="3315956" y="40194"/>
                </a:cubicBezTo>
                <a:cubicBezTo>
                  <a:pt x="3305908" y="36844"/>
                  <a:pt x="3296197" y="32222"/>
                  <a:pt x="3285811" y="30145"/>
                </a:cubicBezTo>
                <a:cubicBezTo>
                  <a:pt x="3262587" y="25500"/>
                  <a:pt x="3238881" y="23698"/>
                  <a:pt x="3215472" y="20097"/>
                </a:cubicBezTo>
                <a:cubicBezTo>
                  <a:pt x="3097199" y="1902"/>
                  <a:pt x="3211512" y="14743"/>
                  <a:pt x="3034602" y="0"/>
                </a:cubicBezTo>
                <a:lnTo>
                  <a:pt x="2763297" y="10049"/>
                </a:lnTo>
                <a:cubicBezTo>
                  <a:pt x="2631269" y="17384"/>
                  <a:pt x="2716465" y="16738"/>
                  <a:pt x="2622620" y="30145"/>
                </a:cubicBezTo>
                <a:cubicBezTo>
                  <a:pt x="2592594" y="34434"/>
                  <a:pt x="2562330" y="36844"/>
                  <a:pt x="2532185" y="40194"/>
                </a:cubicBezTo>
                <a:cubicBezTo>
                  <a:pt x="2518787" y="43543"/>
                  <a:pt x="2505270" y="46448"/>
                  <a:pt x="2491991" y="50242"/>
                </a:cubicBezTo>
                <a:cubicBezTo>
                  <a:pt x="2481807" y="53152"/>
                  <a:pt x="2472122" y="57721"/>
                  <a:pt x="2461846" y="60290"/>
                </a:cubicBezTo>
                <a:cubicBezTo>
                  <a:pt x="2445277" y="64432"/>
                  <a:pt x="2428173" y="66197"/>
                  <a:pt x="2411604" y="70339"/>
                </a:cubicBezTo>
                <a:cubicBezTo>
                  <a:pt x="2401328" y="72908"/>
                  <a:pt x="2391643" y="77477"/>
                  <a:pt x="2381459" y="80387"/>
                </a:cubicBezTo>
                <a:cubicBezTo>
                  <a:pt x="2368180" y="84181"/>
                  <a:pt x="2354664" y="87086"/>
                  <a:pt x="2341266" y="90435"/>
                </a:cubicBezTo>
                <a:cubicBezTo>
                  <a:pt x="2269485" y="138290"/>
                  <a:pt x="2304408" y="124771"/>
                  <a:pt x="2240782" y="140677"/>
                </a:cubicBezTo>
                <a:lnTo>
                  <a:pt x="2210637" y="170822"/>
                </a:lnTo>
              </a:path>
            </a:pathLst>
          </a:custGeom>
          <a:solidFill>
            <a:srgbClr val="EDEC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6600" y="1226395"/>
            <a:ext cx="2597121" cy="908383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36042" y="4223853"/>
            <a:ext cx="2060627" cy="902286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63126" y="5461188"/>
            <a:ext cx="2328874" cy="908383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682210" y="5955714"/>
            <a:ext cx="2072820" cy="902286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 rot="19694907">
            <a:off x="2973472" y="5264438"/>
            <a:ext cx="1778558" cy="819032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04585" y="5899857"/>
            <a:ext cx="3292125" cy="902286"/>
          </a:xfrm>
          <a:prstGeom prst="rect">
            <a:avLst/>
          </a:prstGeom>
        </p:spPr>
      </p:pic>
      <p:sp>
        <p:nvSpPr>
          <p:cNvPr id="18" name="Oval 17"/>
          <p:cNvSpPr/>
          <p:nvPr/>
        </p:nvSpPr>
        <p:spPr>
          <a:xfrm rot="816259">
            <a:off x="10030969" y="4749278"/>
            <a:ext cx="1607395" cy="887856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Straight Arrow Connector 18"/>
          <p:cNvCxnSpPr/>
          <p:nvPr/>
        </p:nvCxnSpPr>
        <p:spPr>
          <a:xfrm flipH="1">
            <a:off x="1936217" y="2662813"/>
            <a:ext cx="1628860" cy="10058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8718620" y="3313896"/>
            <a:ext cx="847735" cy="45852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V="1">
            <a:off x="6620917" y="5930821"/>
            <a:ext cx="847735" cy="458522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/>
          <p:cNvCxnSpPr/>
          <p:nvPr/>
        </p:nvCxnSpPr>
        <p:spPr>
          <a:xfrm flipV="1">
            <a:off x="8826716" y="6663024"/>
            <a:ext cx="1036410" cy="40191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3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81355" y="924554"/>
            <a:ext cx="1235920" cy="1454021"/>
          </a:xfrm>
          <a:prstGeom prst="rect">
            <a:avLst/>
          </a:prstGeom>
        </p:spPr>
      </p:pic>
      <p:pic>
        <p:nvPicPr>
          <p:cNvPr id="37" name="Picture 3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376625" y="1110762"/>
            <a:ext cx="949530" cy="1117092"/>
          </a:xfrm>
          <a:prstGeom prst="rect">
            <a:avLst/>
          </a:prstGeom>
        </p:spPr>
      </p:pic>
      <p:pic>
        <p:nvPicPr>
          <p:cNvPr id="38" name="Picture 37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30401" y="5590186"/>
            <a:ext cx="1235920" cy="1454021"/>
          </a:xfrm>
          <a:prstGeom prst="rect">
            <a:avLst/>
          </a:prstGeom>
        </p:spPr>
      </p:pic>
      <p:pic>
        <p:nvPicPr>
          <p:cNvPr id="39" name="Picture 38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93638" y="5797493"/>
            <a:ext cx="949530" cy="1117092"/>
          </a:xfrm>
          <a:prstGeom prst="rect">
            <a:avLst/>
          </a:prstGeom>
        </p:spPr>
      </p:pic>
      <p:pic>
        <p:nvPicPr>
          <p:cNvPr id="40" name="Picture 3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949903" y="5799168"/>
            <a:ext cx="949530" cy="111709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327135" y="3914952"/>
            <a:ext cx="1235920" cy="1454021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432453" y="4121256"/>
            <a:ext cx="949530" cy="1117092"/>
          </a:xfrm>
          <a:prstGeom prst="rect">
            <a:avLst/>
          </a:prstGeom>
        </p:spPr>
      </p:pic>
      <p:pic>
        <p:nvPicPr>
          <p:cNvPr id="43" name="Picture 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9692853" y="5154737"/>
            <a:ext cx="1235920" cy="1454021"/>
          </a:xfrm>
          <a:prstGeom prst="rect">
            <a:avLst/>
          </a:prstGeom>
        </p:spPr>
      </p:pic>
      <p:pic>
        <p:nvPicPr>
          <p:cNvPr id="44" name="Picture 4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0757979" y="5350993"/>
            <a:ext cx="949530" cy="1117092"/>
          </a:xfrm>
          <a:prstGeom prst="rect">
            <a:avLst/>
          </a:prstGeom>
        </p:spPr>
      </p:pic>
      <p:pic>
        <p:nvPicPr>
          <p:cNvPr id="46" name="Picture 4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514953" y="5662332"/>
            <a:ext cx="1235920" cy="1454021"/>
          </a:xfrm>
          <a:prstGeom prst="rect">
            <a:avLst/>
          </a:prstGeom>
        </p:spPr>
      </p:pic>
      <p:pic>
        <p:nvPicPr>
          <p:cNvPr id="47" name="Picture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580079" y="5858588"/>
            <a:ext cx="949530" cy="1117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7987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8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repeatCount="3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21" presetClass="entr" presetSubtype="1" repeatCount="3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5" dur="8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42" presetClass="entr" presetSubtype="0" fill="hold" nodeType="withEffect">
                                  <p:stCondLst>
                                    <p:cond delay="180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8" presetID="42" presetClass="entr" presetSubtype="0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ounded Rectangle 5"/>
          <p:cNvSpPr/>
          <p:nvPr/>
        </p:nvSpPr>
        <p:spPr>
          <a:xfrm>
            <a:off x="1899139" y="823965"/>
            <a:ext cx="8681775" cy="4371033"/>
          </a:xfrm>
          <a:prstGeom prst="roundRect">
            <a:avLst/>
          </a:prstGeom>
          <a:solidFill>
            <a:srgbClr val="AFDAEE"/>
          </a:solidFill>
          <a:scene3d>
            <a:camera prst="orthographicFront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09925" y="-1312987"/>
            <a:ext cx="7570036" cy="89059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834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ute fish cartoon. Illustration of cute fish cartoon , #AFF, #fish, #Cute, # cartoon, #cute, #Illustration … | Fish cartoon drawing, Fish drawing for  kids, Cute fish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406" y="670820"/>
            <a:ext cx="5978371" cy="45731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16689" y="1738079"/>
            <a:ext cx="5651482" cy="24386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20113" y="844951"/>
            <a:ext cx="3506184" cy="4124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49521" y="1655047"/>
            <a:ext cx="2258883" cy="2657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24627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8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05773" y="1978200"/>
            <a:ext cx="5614903" cy="24386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6796" y="1078591"/>
            <a:ext cx="3479722" cy="4124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43465" y="1898114"/>
            <a:ext cx="2258883" cy="2657505"/>
          </a:xfrm>
          <a:prstGeom prst="rect">
            <a:avLst/>
          </a:prstGeom>
        </p:spPr>
      </p:pic>
      <p:grpSp>
        <p:nvGrpSpPr>
          <p:cNvPr id="6" name="Group 81"/>
          <p:cNvGrpSpPr/>
          <p:nvPr/>
        </p:nvGrpSpPr>
        <p:grpSpPr>
          <a:xfrm>
            <a:off x="8016236" y="4394564"/>
            <a:ext cx="980017" cy="1134533"/>
            <a:chOff x="5028984" y="2913471"/>
            <a:chExt cx="735013" cy="850900"/>
          </a:xfrm>
        </p:grpSpPr>
        <p:sp>
          <p:nvSpPr>
            <p:cNvPr id="9" name="Rectangle 6"/>
            <p:cNvSpPr>
              <a:spLocks noChangeArrowheads="1"/>
            </p:cNvSpPr>
            <p:nvPr/>
          </p:nvSpPr>
          <p:spPr bwMode="auto">
            <a:xfrm>
              <a:off x="545125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Oval 7"/>
            <p:cNvSpPr>
              <a:spLocks noChangeArrowheads="1"/>
            </p:cNvSpPr>
            <p:nvPr/>
          </p:nvSpPr>
          <p:spPr bwMode="auto">
            <a:xfrm>
              <a:off x="5198847" y="3107146"/>
              <a:ext cx="565150" cy="566737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3"/>
            <p:cNvSpPr>
              <a:spLocks noChangeArrowheads="1"/>
            </p:cNvSpPr>
            <p:nvPr/>
          </p:nvSpPr>
          <p:spPr bwMode="auto">
            <a:xfrm>
              <a:off x="5208372" y="3251609"/>
              <a:ext cx="381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Oval 14"/>
            <p:cNvSpPr>
              <a:spLocks noChangeArrowheads="1"/>
            </p:cNvSpPr>
            <p:nvPr/>
          </p:nvSpPr>
          <p:spPr bwMode="auto">
            <a:xfrm>
              <a:off x="5028984" y="2913471"/>
              <a:ext cx="406400" cy="636587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Group 78"/>
          <p:cNvGrpSpPr/>
          <p:nvPr/>
        </p:nvGrpSpPr>
        <p:grpSpPr>
          <a:xfrm>
            <a:off x="10828042" y="4633124"/>
            <a:ext cx="1031016" cy="1393080"/>
            <a:chOff x="2324480" y="2773054"/>
            <a:chExt cx="773262" cy="1044810"/>
          </a:xfrm>
        </p:grpSpPr>
        <p:sp>
          <p:nvSpPr>
            <p:cNvPr id="14" name="Rectangle 10"/>
            <p:cNvSpPr>
              <a:spLocks noChangeArrowheads="1"/>
            </p:cNvSpPr>
            <p:nvPr/>
          </p:nvSpPr>
          <p:spPr bwMode="auto">
            <a:xfrm>
              <a:off x="2835205" y="3663877"/>
              <a:ext cx="50800" cy="153987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2498509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Oval 12"/>
            <p:cNvSpPr>
              <a:spLocks noChangeArrowheads="1"/>
            </p:cNvSpPr>
            <p:nvPr/>
          </p:nvSpPr>
          <p:spPr bwMode="auto">
            <a:xfrm>
              <a:off x="2324480" y="2773054"/>
              <a:ext cx="409575" cy="635000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Oval 20"/>
            <p:cNvSpPr>
              <a:spLocks noChangeArrowheads="1"/>
            </p:cNvSpPr>
            <p:nvPr/>
          </p:nvSpPr>
          <p:spPr bwMode="auto">
            <a:xfrm>
              <a:off x="2661176" y="2904271"/>
              <a:ext cx="436566" cy="830262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Group 77"/>
          <p:cNvGrpSpPr/>
          <p:nvPr/>
        </p:nvGrpSpPr>
        <p:grpSpPr>
          <a:xfrm>
            <a:off x="1655329" y="4565724"/>
            <a:ext cx="984251" cy="1193800"/>
            <a:chOff x="942759" y="2869021"/>
            <a:chExt cx="738188" cy="895350"/>
          </a:xfrm>
        </p:grpSpPr>
        <p:sp>
          <p:nvSpPr>
            <p:cNvPr id="19" name="Rectangle 8"/>
            <p:cNvSpPr>
              <a:spLocks noChangeArrowheads="1"/>
            </p:cNvSpPr>
            <p:nvPr/>
          </p:nvSpPr>
          <p:spPr bwMode="auto">
            <a:xfrm>
              <a:off x="1182472" y="3251609"/>
              <a:ext cx="50800" cy="5127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Rectangle 9"/>
            <p:cNvSpPr>
              <a:spLocks noChangeArrowheads="1"/>
            </p:cNvSpPr>
            <p:nvPr/>
          </p:nvSpPr>
          <p:spPr bwMode="auto">
            <a:xfrm>
              <a:off x="1450759" y="3384237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Oval 17"/>
            <p:cNvSpPr>
              <a:spLocks noChangeArrowheads="1"/>
            </p:cNvSpPr>
            <p:nvPr/>
          </p:nvSpPr>
          <p:spPr bwMode="auto">
            <a:xfrm>
              <a:off x="942759" y="2869021"/>
              <a:ext cx="520700" cy="523875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Oval 29"/>
            <p:cNvSpPr>
              <a:spLocks noChangeArrowheads="1"/>
            </p:cNvSpPr>
            <p:nvPr/>
          </p:nvSpPr>
          <p:spPr bwMode="auto">
            <a:xfrm>
              <a:off x="1271372" y="3073087"/>
              <a:ext cx="409575" cy="409575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82"/>
          <p:cNvGrpSpPr/>
          <p:nvPr/>
        </p:nvGrpSpPr>
        <p:grpSpPr>
          <a:xfrm>
            <a:off x="9345372" y="4878992"/>
            <a:ext cx="898333" cy="880533"/>
            <a:chOff x="6224853" y="3161578"/>
            <a:chExt cx="673750" cy="660400"/>
          </a:xfrm>
        </p:grpSpPr>
        <p:sp>
          <p:nvSpPr>
            <p:cNvPr id="24" name="Rectangle 24"/>
            <p:cNvSpPr>
              <a:spLocks noChangeArrowheads="1"/>
            </p:cNvSpPr>
            <p:nvPr/>
          </p:nvSpPr>
          <p:spPr bwMode="auto">
            <a:xfrm>
              <a:off x="6397891" y="3327809"/>
              <a:ext cx="50800" cy="436562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Oval 25"/>
            <p:cNvSpPr>
              <a:spLocks noChangeArrowheads="1"/>
            </p:cNvSpPr>
            <p:nvPr/>
          </p:nvSpPr>
          <p:spPr bwMode="auto">
            <a:xfrm>
              <a:off x="6224853" y="3254784"/>
              <a:ext cx="406400" cy="409575"/>
            </a:xfrm>
            <a:prstGeom prst="ellipse">
              <a:avLst/>
            </a:prstGeom>
            <a:solidFill>
              <a:srgbClr val="5DAD71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Rectangle 30"/>
            <p:cNvSpPr>
              <a:spLocks noChangeArrowheads="1"/>
            </p:cNvSpPr>
            <p:nvPr/>
          </p:nvSpPr>
          <p:spPr bwMode="auto">
            <a:xfrm>
              <a:off x="6633490" y="3475903"/>
              <a:ext cx="38100" cy="346075"/>
            </a:xfrm>
            <a:prstGeom prst="rect">
              <a:avLst/>
            </a:prstGeom>
            <a:solidFill>
              <a:srgbClr val="6F5839"/>
            </a:solidFill>
            <a:ln w="9525">
              <a:noFill/>
              <a:miter lim="800000"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Oval 31"/>
            <p:cNvSpPr>
              <a:spLocks noChangeArrowheads="1"/>
            </p:cNvSpPr>
            <p:nvPr/>
          </p:nvSpPr>
          <p:spPr bwMode="auto">
            <a:xfrm>
              <a:off x="6412828" y="3161578"/>
              <a:ext cx="485775" cy="484187"/>
            </a:xfrm>
            <a:prstGeom prst="ellipse">
              <a:avLst/>
            </a:prstGeom>
            <a:solidFill>
              <a:srgbClr val="98C052"/>
            </a:solidFill>
            <a:ln w="9525">
              <a:noFill/>
              <a:round/>
            </a:ln>
          </p:spPr>
          <p:txBody>
            <a:bodyPr vert="horz" wrap="square" lIns="121920" tIns="60960" rIns="121920" bIns="60960" numCol="1" anchor="t" anchorCtr="0" compatLnSpc="1"/>
            <a:lstStyle/>
            <a:p>
              <a:endParaRPr lang="en-US" sz="3555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任意多边形 30"/>
          <p:cNvSpPr/>
          <p:nvPr/>
        </p:nvSpPr>
        <p:spPr bwMode="auto">
          <a:xfrm>
            <a:off x="0" y="5435727"/>
            <a:ext cx="12192000" cy="1444324"/>
          </a:xfrm>
          <a:custGeom>
            <a:avLst/>
            <a:gdLst>
              <a:gd name="connsiteX0" fmla="*/ 6099175 w 12192000"/>
              <a:gd name="connsiteY0" fmla="*/ 0 h 1444324"/>
              <a:gd name="connsiteX1" fmla="*/ 10707688 w 12192000"/>
              <a:gd name="connsiteY1" fmla="*/ 362504 h 1444324"/>
              <a:gd name="connsiteX2" fmla="*/ 12192000 w 12192000"/>
              <a:gd name="connsiteY2" fmla="*/ 788446 h 1444324"/>
              <a:gd name="connsiteX3" fmla="*/ 12192000 w 12192000"/>
              <a:gd name="connsiteY3" fmla="*/ 1397156 h 1444324"/>
              <a:gd name="connsiteX4" fmla="*/ 12192000 w 12192000"/>
              <a:gd name="connsiteY4" fmla="*/ 1444324 h 1444324"/>
              <a:gd name="connsiteX5" fmla="*/ 0 w 12192000"/>
              <a:gd name="connsiteY5" fmla="*/ 1444324 h 1444324"/>
              <a:gd name="connsiteX6" fmla="*/ 0 w 12192000"/>
              <a:gd name="connsiteY6" fmla="*/ 1391752 h 1444324"/>
              <a:gd name="connsiteX7" fmla="*/ 0 w 12192000"/>
              <a:gd name="connsiteY7" fmla="*/ 792977 h 1444324"/>
              <a:gd name="connsiteX8" fmla="*/ 1492250 w 12192000"/>
              <a:gd name="connsiteY8" fmla="*/ 362504 h 1444324"/>
              <a:gd name="connsiteX9" fmla="*/ 6099175 w 12192000"/>
              <a:gd name="connsiteY9" fmla="*/ 0 h 14443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2192000" h="1444324">
                <a:moveTo>
                  <a:pt x="6099175" y="0"/>
                </a:moveTo>
                <a:cubicBezTo>
                  <a:pt x="7899400" y="0"/>
                  <a:pt x="9434512" y="121212"/>
                  <a:pt x="10707688" y="362504"/>
                </a:cubicBezTo>
                <a:cubicBezTo>
                  <a:pt x="11379200" y="490513"/>
                  <a:pt x="11874500" y="633249"/>
                  <a:pt x="12192000" y="788446"/>
                </a:cubicBezTo>
                <a:cubicBezTo>
                  <a:pt x="12192000" y="1070236"/>
                  <a:pt x="12192000" y="1263967"/>
                  <a:pt x="12192000" y="1397156"/>
                </a:cubicBezTo>
                <a:lnTo>
                  <a:pt x="12192000" y="1444324"/>
                </a:lnTo>
                <a:lnTo>
                  <a:pt x="0" y="1444324"/>
                </a:lnTo>
                <a:lnTo>
                  <a:pt x="0" y="1391752"/>
                </a:lnTo>
                <a:cubicBezTo>
                  <a:pt x="0" y="792977"/>
                  <a:pt x="0" y="792977"/>
                  <a:pt x="0" y="792977"/>
                </a:cubicBezTo>
                <a:cubicBezTo>
                  <a:pt x="315913" y="635515"/>
                  <a:pt x="812800" y="491646"/>
                  <a:pt x="1492250" y="362504"/>
                </a:cubicBezTo>
                <a:cubicBezTo>
                  <a:pt x="2763838" y="121212"/>
                  <a:pt x="4300538" y="0"/>
                  <a:pt x="6099175" y="0"/>
                </a:cubicBezTo>
                <a:close/>
              </a:path>
            </a:pathLst>
          </a:custGeom>
          <a:solidFill>
            <a:srgbClr val="44871D"/>
          </a:solidFill>
          <a:ln w="9525">
            <a:noFill/>
            <a:round/>
          </a:ln>
        </p:spPr>
        <p:txBody>
          <a:bodyPr vert="horz" wrap="square" lIns="121920" tIns="60960" rIns="121920" bIns="60960" numCol="1" anchor="t" anchorCtr="0" compatLnSpc="1">
            <a:noAutofit/>
          </a:bodyPr>
          <a:lstStyle/>
          <a:p>
            <a:endParaRPr lang="en-US" sz="3555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26" name="Picture 2" descr="Con cò png | PNGEg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14855" y="1021235"/>
            <a:ext cx="4050665" cy="55764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66796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2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" presetClass="entr" presetSubtype="4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4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ua Biển Sinh Sản Như Thế Nào? - Hải Sản Tươi Số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561" y="1000398"/>
            <a:ext cx="6513180" cy="43710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9967" y="1607810"/>
            <a:ext cx="6346486" cy="24386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48373" y="706056"/>
            <a:ext cx="3460904" cy="4124914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843056" y="1516152"/>
            <a:ext cx="2258883" cy="26575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7291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4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4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4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3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5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 19"/>
          <p:cNvSpPr/>
          <p:nvPr/>
        </p:nvSpPr>
        <p:spPr>
          <a:xfrm>
            <a:off x="-152400" y="-30480"/>
            <a:ext cx="12496800" cy="699516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30" name="Picture 6" descr="Bulletin Board Cartoon - Khung Thông Báo Đẹp Clipart (#5053796) - Pik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4452" y="-499595"/>
            <a:ext cx="12708852" cy="77191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Cute fish cartoon. Illustration of cute fish cartoon , #AFF, #fish, #Cute, # cartoon, #cute, #Illustration … | Fish cartoon drawing, Fish drawing for  kids, Cute fish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46932" y="1786949"/>
            <a:ext cx="2427669" cy="18570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27033" y="3643984"/>
            <a:ext cx="2940812" cy="1268959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19450" y="3176959"/>
            <a:ext cx="1824482" cy="21464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99166" y="3596459"/>
            <a:ext cx="1175435" cy="1382862"/>
          </a:xfrm>
          <a:prstGeom prst="rect">
            <a:avLst/>
          </a:prstGeom>
        </p:spPr>
      </p:pic>
      <p:pic>
        <p:nvPicPr>
          <p:cNvPr id="12" name="Picture 2" descr="Con cò png | PNGEg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3870" y="1093594"/>
            <a:ext cx="2893274" cy="3983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981398" y="4899455"/>
            <a:ext cx="2949892" cy="1281169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02154" y="4555619"/>
            <a:ext cx="1607880" cy="1906005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54056" y="4861919"/>
            <a:ext cx="1183762" cy="1392659"/>
          </a:xfrm>
          <a:prstGeom prst="rect">
            <a:avLst/>
          </a:prstGeom>
        </p:spPr>
      </p:pic>
      <p:pic>
        <p:nvPicPr>
          <p:cNvPr id="16" name="Picture 2" descr="Cua Biển Sinh Sản Như Thế Nào? - Hải Sản Tươi Số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38119" y="2517679"/>
            <a:ext cx="3284196" cy="2204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8270612" y="4764736"/>
            <a:ext cx="3200141" cy="1229641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983193" y="4315202"/>
            <a:ext cx="1745121" cy="207994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07822" y="4721740"/>
            <a:ext cx="1139015" cy="13400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241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2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32" presetClass="emp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4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4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4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4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nodeType="with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32" presetClass="emp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5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6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7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8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9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2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32" presetClass="emph" presetSubtype="0" repeatCount="7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0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1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2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3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4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5" presetID="22" presetClass="entr" presetSubtype="8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3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200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4000"/>
                            </p:stCondLst>
                            <p:childTnLst>
                              <p:par>
                                <p:cTn id="74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5000"/>
                            </p:stCondLst>
                            <p:childTnLst>
                              <p:par>
                                <p:cTn id="8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viết chữ C_c.mp4">
            <a:hlinkClick r:id="" action="ppaction://media"/>
          </p:cNvPr>
          <p:cNvPicPr>
            <a:picLocks noGrp="1" noChangeAspect="1"/>
          </p:cNvPicPr>
          <p:nvPr>
            <p:ph sz="half" idx="1"/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2395855" y="244157"/>
            <a:ext cx="6033232" cy="6033232"/>
          </a:xfrm>
        </p:spPr>
      </p:pic>
      <p:pic>
        <p:nvPicPr>
          <p:cNvPr id="2050" name="Picture 2" descr="A Charming Preschooler Girl Looking Happy | Cartoon girl drawing, Kids  cartoon characters, Cartoon clip art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>
                        <a14:foregroundMark x1="31924" y1="28320" x2="64577" y2="30176"/>
                        <a14:foregroundMark x1="47522" y1="36426" x2="48397" y2="45898"/>
                        <a14:foregroundMark x1="58309" y1="87012" x2="65889" y2="98242"/>
                        <a14:foregroundMark x1="34402" y1="94238" x2="49854" y2="88086"/>
                        <a14:foregroundMark x1="54956" y1="90820" x2="60350" y2="91895"/>
                        <a14:foregroundMark x1="17930" y1="6445" x2="26531" y2="7227"/>
                        <a14:foregroundMark x1="44315" y1="6543" x2="81633" y2="5469"/>
                        <a14:foregroundMark x1="74636" y1="10449" x2="84111" y2="37500"/>
                        <a14:foregroundMark x1="49417" y1="7813" x2="83965" y2="17969"/>
                        <a14:foregroundMark x1="86880" y1="3613" x2="96501" y2="12695"/>
                        <a14:foregroundMark x1="62974" y1="41406" x2="62974" y2="41406"/>
                        <a14:foregroundMark x1="72012" y1="36523" x2="86006" y2="42480"/>
                        <a14:foregroundMark x1="21574" y1="13867" x2="38921" y2="605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93426" y="2453640"/>
            <a:ext cx="2787223" cy="416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477108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3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6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6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600" fill="hold">
                                          <p:stCondLst>
                                            <p:cond delay="18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600" fill="hold">
                                          <p:stCondLst>
                                            <p:cond delay="240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5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video>
              <p:cMediaNode vol="80000">
                <p:cTn id="16" fill="hold" display="0">
                  <p:stCondLst>
                    <p:cond delay="indefinite"/>
                  </p:stCondLst>
                </p:cTn>
                <p:tgtEl>
                  <p:spTgt spid="7"/>
                </p:tgtEl>
              </p:cMediaNode>
            </p:video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演示文稿10.pptx"/>
</p:tagLst>
</file>

<file path=ppt/theme/theme1.xml><?xml version="1.0" encoding="utf-8"?>
<a:theme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35</Words>
  <Application>Microsoft Office PowerPoint</Application>
  <PresentationFormat>Widescreen</PresentationFormat>
  <Paragraphs>16</Paragraphs>
  <Slides>10</Slides>
  <Notes>3</Notes>
  <HiddenSlides>0</HiddenSlides>
  <MMClips>1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8" baseType="lpstr">
      <vt:lpstr>微软雅黑</vt:lpstr>
      <vt:lpstr>宋体</vt:lpstr>
      <vt:lpstr>.VnAvant</vt:lpstr>
      <vt:lpstr>Arial</vt:lpstr>
      <vt:lpstr>Calibri</vt:lpstr>
      <vt:lpstr>Calibri Light</vt:lpstr>
      <vt:lpstr>Times New Roman</vt:lpstr>
      <vt:lpstr>第一PPT，www.1ppt.com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水彩卡通</dc:title>
  <dc:creator/>
  <cp:keywords>www.luongdiep.com</cp:keywords>
  <dc:description>www.1ppt.com</dc:description>
  <cp:lastModifiedBy/>
  <cp:revision>1</cp:revision>
  <dcterms:created xsi:type="dcterms:W3CDTF">2017-03-23T12:51:13Z</dcterms:created>
  <dcterms:modified xsi:type="dcterms:W3CDTF">2021-12-05T10:25:07Z</dcterms:modified>
</cp:coreProperties>
</file>